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64" r:id="rId5"/>
    <p:sldId id="274" r:id="rId6"/>
    <p:sldId id="275" r:id="rId7"/>
    <p:sldId id="259" r:id="rId8"/>
    <p:sldId id="260" r:id="rId9"/>
    <p:sldId id="261" r:id="rId10"/>
    <p:sldId id="262" r:id="rId11"/>
    <p:sldId id="263" r:id="rId12"/>
    <p:sldId id="272" r:id="rId13"/>
    <p:sldId id="267" r:id="rId14"/>
    <p:sldId id="265" r:id="rId15"/>
    <p:sldId id="266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30" autoAdjust="0"/>
  </p:normalViewPr>
  <p:slideViewPr>
    <p:cSldViewPr>
      <p:cViewPr varScale="1">
        <p:scale>
          <a:sx n="105" d="100"/>
          <a:sy n="105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molochnoe.ru/sci/course/view.php?id=1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26" y="1071546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«Особенности процедуры регистрации на Олимпиаду, организационные моменты и логика составления заданий»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6286520"/>
            <a:ext cx="3319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Вернодубенко Владимир Сергеевич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4051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7215238" cy="4329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285859"/>
          <a:ext cx="8215370" cy="5340174"/>
        </p:xfrm>
        <a:graphic>
          <a:graphicData uri="http://schemas.openxmlformats.org/drawingml/2006/table">
            <a:tbl>
              <a:tblPr/>
              <a:tblGrid>
                <a:gridCol w="1746050"/>
                <a:gridCol w="6469320"/>
              </a:tblGrid>
              <a:tr h="46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Необходимая информация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Место для заполнения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Сведения об участнике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Ф.И.О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(полностью)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Регион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Название школьного лесничества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Возраст,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образовательной организации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Сведения о руководителе лесничества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(полностью)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Место работы, должность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Контактный телефон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214291"/>
            <a:ext cx="7715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Необходимые сведения для заполнения электронной заявки на участие в открытой межрегиональной Олимпиаде школьных лесничеств,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приуроченной к Международному дню леса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692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66"/>
            <a:ext cx="9144000" cy="682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2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78827" y="6334780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Ссылка на страницу олимпиады</a:t>
            </a:r>
          </a:p>
          <a:p>
            <a:pPr algn="ctr"/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https://moodle.molochnoe.ru/sci/course/view.php?id=11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6871776</TotalTime>
  <Words>83</Words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</cp:revision>
  <dcterms:modified xsi:type="dcterms:W3CDTF">2022-01-24T21:41:11Z</dcterms:modified>
</cp:coreProperties>
</file>