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70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0DBA23-937A-4D19-97DF-A3379C3554E8}">
          <p14:sldIdLst>
            <p14:sldId id="265"/>
            <p14:sldId id="270"/>
            <p14:sldId id="267"/>
            <p14:sldId id="268"/>
          </p14:sldIdLst>
        </p14:section>
        <p14:section name="Раздел без заголовка" id="{E67B75F6-7447-4848-844F-F610003FFACC}">
          <p14:sldIdLst>
            <p14:sldId id="26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9"/>
  </p:normalViewPr>
  <p:slideViewPr>
    <p:cSldViewPr snapToGrid="0" snapToObjects="1">
      <p:cViewPr>
        <p:scale>
          <a:sx n="72" d="100"/>
          <a:sy n="72" d="100"/>
        </p:scale>
        <p:origin x="-18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92E5F-6FF6-1B49-9AB6-007DA69E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8" y="1392620"/>
            <a:ext cx="7994742" cy="3258893"/>
          </a:xfrm>
        </p:spPr>
        <p:txBody>
          <a:bodyPr/>
          <a:lstStyle/>
          <a:p>
            <a:pPr algn="l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800" dirty="0" smtClean="0"/>
              <a:t>Аграрное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образование. Современные векторы </a:t>
            </a:r>
            <a:r>
              <a:rPr lang="ru-RU" sz="4800" dirty="0" err="1"/>
              <a:t>профориентационной</a:t>
            </a:r>
            <a:r>
              <a:rPr lang="ru-RU" sz="4800" dirty="0"/>
              <a:t> </a:t>
            </a:r>
            <a:r>
              <a:rPr lang="ru-RU" sz="4800" dirty="0" smtClean="0"/>
              <a:t>работы.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809FA5-01DE-4B40-85CD-F42592C8A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23843"/>
          </a:xfrm>
        </p:spPr>
        <p:txBody>
          <a:bodyPr>
            <a:normAutofit fontScale="77500" lnSpcReduction="20000"/>
          </a:bodyPr>
          <a:lstStyle/>
          <a:p>
            <a:r>
              <a:rPr lang="ru-RU" sz="4500" i="1" dirty="0" smtClean="0">
                <a:solidFill>
                  <a:schemeClr val="accent3">
                    <a:lumMod val="50000"/>
                  </a:schemeClr>
                </a:solidFill>
              </a:rPr>
              <a:t>Научность</a:t>
            </a:r>
            <a:endParaRPr lang="ru-RU" sz="4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500" i="1" dirty="0" smtClean="0">
                <a:solidFill>
                  <a:schemeClr val="accent3">
                    <a:lumMod val="50000"/>
                  </a:schemeClr>
                </a:solidFill>
              </a:rPr>
              <a:t>Наглядность</a:t>
            </a:r>
            <a:endParaRPr lang="ru-RU" sz="4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500" i="1" dirty="0" smtClean="0">
                <a:solidFill>
                  <a:schemeClr val="accent3">
                    <a:lumMod val="50000"/>
                  </a:schemeClr>
                </a:solidFill>
              </a:rPr>
              <a:t>Доступность</a:t>
            </a:r>
          </a:p>
          <a:p>
            <a:r>
              <a:rPr lang="ru-RU" sz="4500" i="1" dirty="0" smtClean="0">
                <a:solidFill>
                  <a:schemeClr val="accent3">
                    <a:lumMod val="50000"/>
                  </a:schemeClr>
                </a:solidFill>
              </a:rPr>
              <a:t>Непрерывность</a:t>
            </a:r>
            <a:endParaRPr lang="ru-RU" sz="45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5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1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0574"/>
            <a:ext cx="8596668" cy="768626"/>
          </a:xfrm>
        </p:spPr>
        <p:txBody>
          <a:bodyPr/>
          <a:lstStyle/>
          <a:p>
            <a:r>
              <a:rPr lang="ru-RU" dirty="0" smtClean="0"/>
              <a:t>Проекты для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Всероссийский конкурс «</a:t>
            </a:r>
            <a:r>
              <a:rPr lang="ru-RU" sz="3600" dirty="0" err="1" smtClean="0"/>
              <a:t>АгроНТИ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Экскурсионная работа</a:t>
            </a:r>
          </a:p>
          <a:p>
            <a:r>
              <a:rPr lang="ru-RU" sz="3600" dirty="0" smtClean="0"/>
              <a:t>Один день на факультете</a:t>
            </a:r>
          </a:p>
          <a:p>
            <a:r>
              <a:rPr lang="ru-RU" sz="3600" dirty="0" err="1" smtClean="0"/>
              <a:t>Агронеделя</a:t>
            </a:r>
            <a:endParaRPr lang="ru-RU" sz="3600" dirty="0" smtClean="0"/>
          </a:p>
          <a:p>
            <a:r>
              <a:rPr lang="ru-RU" sz="3600" dirty="0" smtClean="0"/>
              <a:t>Цифровые уроки</a:t>
            </a:r>
          </a:p>
          <a:p>
            <a:r>
              <a:rPr lang="ru-RU" sz="3600" dirty="0" smtClean="0"/>
              <a:t>Школьная наука</a:t>
            </a:r>
          </a:p>
          <a:p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программа «</a:t>
            </a:r>
            <a:r>
              <a:rPr lang="ru-RU" sz="3600" dirty="0" err="1" smtClean="0"/>
              <a:t>Агро_Вектор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https://sun9-45.userapi.com/impg/4kKfhOSJssyojcitw4bGz9ofSWrdYVvuu2eqMA/qI11BSYL9V8.jpg?size=2560x1704&amp;quality=96&amp;sign=d000c705f9ebf77d425a55be4a5189b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12" y="4228910"/>
            <a:ext cx="2993014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impg/JAqJGjnu4vDj3KMQ5YLWITBAAe7SsBf6gGhn9Q/cbaGFO9Z2no.jpg?size=2560x1704&amp;quality=96&amp;sign=0936dba5ea6abf13949ea7c81edf6ac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35" y="2651900"/>
            <a:ext cx="2993013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8.userapi.com/impg/IpC1881HTSL3Z8ofmFedvfu47vmqvxZl4fo-rg/iFA55lg32qg.jpg?size=1280x854&amp;quality=96&amp;sign=719700e119166e45ea9e87aea23ebe1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42" y="609600"/>
            <a:ext cx="3061059" cy="20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5043"/>
            <a:ext cx="8596668" cy="1320800"/>
          </a:xfrm>
        </p:spPr>
        <p:txBody>
          <a:bodyPr/>
          <a:lstStyle/>
          <a:p>
            <a:r>
              <a:rPr lang="ru-RU" dirty="0" smtClean="0"/>
              <a:t>Программа по повышению квалификации для учителей школ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44137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Агрообразование</a:t>
            </a:r>
            <a:r>
              <a:rPr lang="ru-RU" sz="2400" dirty="0"/>
              <a:t>: новые подходы к </a:t>
            </a:r>
            <a:r>
              <a:rPr lang="ru-RU" sz="2400" dirty="0" smtClean="0"/>
              <a:t>профориентации</a:t>
            </a:r>
          </a:p>
          <a:p>
            <a:r>
              <a:rPr lang="ru-RU" sz="2400" dirty="0"/>
              <a:t>Трудоемкость программы: 72 </a:t>
            </a:r>
            <a:r>
              <a:rPr lang="ru-RU" sz="2400" dirty="0" smtClean="0"/>
              <a:t>часа</a:t>
            </a:r>
          </a:p>
          <a:p>
            <a:r>
              <a:rPr lang="ru-RU" sz="2400" dirty="0" smtClean="0"/>
              <a:t>Форма </a:t>
            </a:r>
            <a:r>
              <a:rPr lang="ru-RU" sz="2400" dirty="0"/>
              <a:t>обучения: очная с применением дистанционных образовательных технологий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Основные </a:t>
            </a:r>
            <a:r>
              <a:rPr lang="ru-RU" sz="2400" dirty="0"/>
              <a:t>темы:</a:t>
            </a:r>
            <a:br>
              <a:rPr lang="ru-RU" sz="2400" dirty="0"/>
            </a:br>
            <a:r>
              <a:rPr lang="ru-RU" sz="2400" dirty="0"/>
              <a:t>1. Стратегия инновационного развития АПК Вологодской области.</a:t>
            </a:r>
            <a:br>
              <a:rPr lang="ru-RU" sz="2400" dirty="0"/>
            </a:br>
            <a:r>
              <a:rPr lang="ru-RU" sz="2400" dirty="0"/>
              <a:t>2. Современные тенденции развития растениеводства в Вологодской области.</a:t>
            </a:r>
            <a:br>
              <a:rPr lang="ru-RU" sz="2400" dirty="0"/>
            </a:br>
            <a:r>
              <a:rPr lang="ru-RU" sz="2400" dirty="0"/>
              <a:t>3. Эффективное животноводство.</a:t>
            </a:r>
            <a:br>
              <a:rPr lang="ru-RU" sz="2400" dirty="0"/>
            </a:br>
            <a:r>
              <a:rPr lang="ru-RU" sz="2400" dirty="0"/>
              <a:t>4. Модернизация и занятость в аграрном секторе.</a:t>
            </a:r>
          </a:p>
        </p:txBody>
      </p:sp>
    </p:spTree>
    <p:extLst>
      <p:ext uri="{BB962C8B-B14F-4D97-AF65-F5344CB8AC3E}">
        <p14:creationId xmlns:p14="http://schemas.microsoft.com/office/powerpoint/2010/main" val="6506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.userapi.com/impg/VzUG_O6j30NWevcSsiwTOE2LocBp4lgRaLvdEw/vSLf441hYyw.jpg?size=2560x1707&amp;quality=96&amp;proxy=1&amp;sign=0530f78cd737e09813c2745e5e96be3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264050"/>
            <a:ext cx="4634808" cy="30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7.userapi.com/impg/3tx6OZy8rz2Lwgzqb5QDIxRei8IareBZBaGyfQ/emjXFcbqCuA.jpg?size=2560x1707&amp;quality=96&amp;proxy=1&amp;sign=d95418325b584faed03cfdc889c3bc8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11" y="264049"/>
            <a:ext cx="4634811" cy="30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.userapi.com/impg/77WrCCoTiqRfZSNFjNCCpoaJTekxu_dds8pQuQ/GWpAC2YpQVU.jpg?size=2560x1707&amp;quality=96&amp;proxy=1&amp;sign=673a01c00cae0d88ec27ca6dc698bb5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3555313"/>
            <a:ext cx="4634808" cy="30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9.userapi.com/impg/m4dSaEOoMdBqV9HxBMAPLeBmQo3fawba5oCkug/9LkPwUyKcYs.jpg?size=2560x1707&amp;quality=96&amp;proxy=1&amp;sign=1d55c8f61aa3937e27caf7d5c986c72f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11" y="3555313"/>
            <a:ext cx="4634811" cy="30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943" y="27299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Будьте здоровы!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996373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361</TotalTime>
  <Words>62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Аграрное образование. Современные векторы профориентационной работы. </vt:lpstr>
      <vt:lpstr>Проекты для школьников</vt:lpstr>
      <vt:lpstr>Программа по повышению квалификации для учителей школ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ВЕТЕРИНАРНОЙ МЕДИЦИНЫ И БИОТЕХНОЛОГИЙ</dc:title>
  <dc:creator>Microsoft Office User</dc:creator>
  <cp:lastModifiedBy>user</cp:lastModifiedBy>
  <cp:revision>19</cp:revision>
  <dcterms:created xsi:type="dcterms:W3CDTF">2020-10-25T15:24:27Z</dcterms:created>
  <dcterms:modified xsi:type="dcterms:W3CDTF">2021-04-22T05:57:02Z</dcterms:modified>
</cp:coreProperties>
</file>