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 bookmarkIdSeed="3">
  <p:sldMasterIdLst>
    <p:sldMasterId id="2147483776" r:id="rId1"/>
  </p:sldMasterIdLst>
  <p:notesMasterIdLst>
    <p:notesMasterId r:id="rId31"/>
  </p:notesMasterIdLst>
  <p:sldIdLst>
    <p:sldId id="256" r:id="rId2"/>
    <p:sldId id="265" r:id="rId3"/>
    <p:sldId id="464" r:id="rId4"/>
    <p:sldId id="455" r:id="rId5"/>
    <p:sldId id="469" r:id="rId6"/>
    <p:sldId id="470" r:id="rId7"/>
    <p:sldId id="471" r:id="rId8"/>
    <p:sldId id="472" r:id="rId9"/>
    <p:sldId id="473" r:id="rId10"/>
    <p:sldId id="474" r:id="rId11"/>
    <p:sldId id="475" r:id="rId12"/>
    <p:sldId id="476" r:id="rId13"/>
    <p:sldId id="477" r:id="rId14"/>
    <p:sldId id="478" r:id="rId15"/>
    <p:sldId id="479" r:id="rId16"/>
    <p:sldId id="480" r:id="rId17"/>
    <p:sldId id="481" r:id="rId18"/>
    <p:sldId id="461" r:id="rId19"/>
    <p:sldId id="463" r:id="rId20"/>
    <p:sldId id="465" r:id="rId21"/>
    <p:sldId id="482" r:id="rId22"/>
    <p:sldId id="483" r:id="rId23"/>
    <p:sldId id="484" r:id="rId24"/>
    <p:sldId id="485" r:id="rId25"/>
    <p:sldId id="486" r:id="rId26"/>
    <p:sldId id="487" r:id="rId27"/>
    <p:sldId id="488" r:id="rId28"/>
    <p:sldId id="489" r:id="rId29"/>
    <p:sldId id="258" r:id="rId30"/>
  </p:sldIdLst>
  <p:sldSz cx="9906000" cy="6858000" type="A4"/>
  <p:notesSz cx="9872663" cy="6858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F801EBD9-F1DB-44B6-B733-B70AE417EB50}">
          <p14:sldIdLst>
            <p14:sldId id="256"/>
            <p14:sldId id="265"/>
            <p14:sldId id="464"/>
            <p14:sldId id="455"/>
            <p14:sldId id="469"/>
            <p14:sldId id="470"/>
            <p14:sldId id="471"/>
            <p14:sldId id="472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61"/>
            <p14:sldId id="463"/>
            <p14:sldId id="465"/>
            <p14:sldId id="482"/>
            <p14:sldId id="483"/>
            <p14:sldId id="484"/>
            <p14:sldId id="485"/>
            <p14:sldId id="486"/>
            <p14:sldId id="487"/>
            <p14:sldId id="488"/>
            <p14:sldId id="489"/>
            <p14:sldId id="2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CDFF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Светлый стиль 2 - акцент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FD4443E-F989-4FC4-A0C8-D5A2AF1F390B}" styleName="Темный стиль 1 — акцент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8A107856-5554-42FB-B03E-39F5DBC370BA}" styleName="Средний стиль 4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9DCAF9ED-07DC-4A11-8D7F-57B35C25682E}" styleName="Средний стиль 1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230" y="114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iagrams/_rels/data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AAE01AA-8C4F-480A-BD89-17E85F65756A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5BC967E-F02E-47F7-BE49-BFF2FD7B54BA}">
      <dgm:prSet phldrT="[Текст]" custT="1"/>
      <dgm:spPr/>
      <dgm:t>
        <a:bodyPr/>
        <a:lstStyle/>
        <a:p>
          <a:r>
            <a:rPr lang="ru-RU" sz="900" b="1" dirty="0"/>
            <a:t>Обязательная программа</a:t>
          </a:r>
        </a:p>
      </dgm:t>
    </dgm:pt>
    <dgm:pt modelId="{A7971CEB-055A-4B50-BF58-45D1898E5ADC}" type="parTrans" cxnId="{62CF2E69-C108-43AD-BF90-1F9FA3CE8EED}">
      <dgm:prSet/>
      <dgm:spPr/>
      <dgm:t>
        <a:bodyPr/>
        <a:lstStyle/>
        <a:p>
          <a:endParaRPr lang="ru-RU"/>
        </a:p>
      </dgm:t>
    </dgm:pt>
    <dgm:pt modelId="{CC78B481-6B22-4749-ACF9-CC5AF7071F83}" type="sibTrans" cxnId="{62CF2E69-C108-43AD-BF90-1F9FA3CE8EED}">
      <dgm:prSet/>
      <dgm:spPr/>
      <dgm:t>
        <a:bodyPr/>
        <a:lstStyle/>
        <a:p>
          <a:endParaRPr lang="ru-RU"/>
        </a:p>
      </dgm:t>
    </dgm:pt>
    <dgm:pt modelId="{6AEDABA7-2E63-4294-8D27-1DAA7717F843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Спортивное многоборье (тесты);</a:t>
          </a:r>
        </a:p>
      </dgm:t>
    </dgm:pt>
    <dgm:pt modelId="{5C47C8A0-8080-45A2-BCAD-697964802BC4}" type="parTrans" cxnId="{8FAC186D-E40B-410B-8BFE-7A815A953DF9}">
      <dgm:prSet/>
      <dgm:spPr/>
      <dgm:t>
        <a:bodyPr/>
        <a:lstStyle/>
        <a:p>
          <a:endParaRPr lang="ru-RU"/>
        </a:p>
      </dgm:t>
    </dgm:pt>
    <dgm:pt modelId="{C1AA9804-290C-49D8-8ABC-8EB47A42C1D2}" type="sibTrans" cxnId="{8FAC186D-E40B-410B-8BFE-7A815A953DF9}">
      <dgm:prSet/>
      <dgm:spPr/>
      <dgm:t>
        <a:bodyPr/>
        <a:lstStyle/>
        <a:p>
          <a:endParaRPr lang="ru-RU"/>
        </a:p>
      </dgm:t>
    </dgm:pt>
    <dgm:pt modelId="{9CF287C5-2784-462E-A8AB-420CDBF0A811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Творческий конкурс;</a:t>
          </a:r>
        </a:p>
      </dgm:t>
    </dgm:pt>
    <dgm:pt modelId="{9DDCDFFD-31D4-421D-9FBA-6986065086A6}" type="parTrans" cxnId="{557AE9B5-D315-45AF-BFA6-BEB839A6053B}">
      <dgm:prSet/>
      <dgm:spPr/>
      <dgm:t>
        <a:bodyPr/>
        <a:lstStyle/>
        <a:p>
          <a:endParaRPr lang="ru-RU"/>
        </a:p>
      </dgm:t>
    </dgm:pt>
    <dgm:pt modelId="{797AABBF-A49F-46CA-A406-B7FB43555D24}" type="sibTrans" cxnId="{557AE9B5-D315-45AF-BFA6-BEB839A6053B}">
      <dgm:prSet/>
      <dgm:spPr/>
      <dgm:t>
        <a:bodyPr/>
        <a:lstStyle/>
        <a:p>
          <a:endParaRPr lang="ru-RU"/>
        </a:p>
      </dgm:t>
    </dgm:pt>
    <dgm:pt modelId="{B5AFE6A5-A938-4C39-9306-FF38D64EB58C}">
      <dgm:prSet phldrT="[Текст]" custT="1"/>
      <dgm:spPr/>
      <dgm:t>
        <a:bodyPr/>
        <a:lstStyle/>
        <a:p>
          <a:r>
            <a:rPr lang="ru-RU" sz="900" b="1" dirty="0"/>
            <a:t>Дополнительные </a:t>
          </a:r>
        </a:p>
        <a:p>
          <a:r>
            <a:rPr lang="ru-RU" sz="900" b="1" dirty="0"/>
            <a:t>виды программы</a:t>
          </a:r>
        </a:p>
      </dgm:t>
    </dgm:pt>
    <dgm:pt modelId="{1097169E-94BE-4ECC-BB91-D18C26545E90}" type="parTrans" cxnId="{85F09715-941E-4263-AE9C-49F61E8BFCA4}">
      <dgm:prSet/>
      <dgm:spPr/>
      <dgm:t>
        <a:bodyPr/>
        <a:lstStyle/>
        <a:p>
          <a:endParaRPr lang="ru-RU"/>
        </a:p>
      </dgm:t>
    </dgm:pt>
    <dgm:pt modelId="{9EFB72BB-53E9-4329-9D24-A06E219F1430}" type="sibTrans" cxnId="{85F09715-941E-4263-AE9C-49F61E8BFCA4}">
      <dgm:prSet/>
      <dgm:spPr/>
      <dgm:t>
        <a:bodyPr/>
        <a:lstStyle/>
        <a:p>
          <a:endParaRPr lang="ru-RU"/>
        </a:p>
      </dgm:t>
    </dgm:pt>
    <dgm:pt modelId="{B4227A22-5C7E-462E-9063-7837B1B65215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Бадминтон;</a:t>
          </a:r>
        </a:p>
      </dgm:t>
    </dgm:pt>
    <dgm:pt modelId="{88438915-46D8-4ABF-98C8-DF75BE00A3A8}" type="parTrans" cxnId="{47C32B58-7C57-4BEA-8A63-18BE7CEB14C5}">
      <dgm:prSet/>
      <dgm:spPr/>
      <dgm:t>
        <a:bodyPr/>
        <a:lstStyle/>
        <a:p>
          <a:endParaRPr lang="ru-RU"/>
        </a:p>
      </dgm:t>
    </dgm:pt>
    <dgm:pt modelId="{868DCB5A-A691-4BD1-9F69-3422CB279814}" type="sibTrans" cxnId="{47C32B58-7C57-4BEA-8A63-18BE7CEB14C5}">
      <dgm:prSet/>
      <dgm:spPr/>
      <dgm:t>
        <a:bodyPr/>
        <a:lstStyle/>
        <a:p>
          <a:endParaRPr lang="ru-RU"/>
        </a:p>
      </dgm:t>
    </dgm:pt>
    <dgm:pt modelId="{F1165B4F-FF3D-413B-99D6-CA6FAB2807DB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Мини-футбол - для городских класс-команд;</a:t>
          </a:r>
        </a:p>
      </dgm:t>
    </dgm:pt>
    <dgm:pt modelId="{52A573D6-03F6-4C00-B4C5-D0BD03AEC8E0}" type="parTrans" cxnId="{D3D372E3-4EFF-4C6E-922F-06F2E71F0ED7}">
      <dgm:prSet/>
      <dgm:spPr/>
      <dgm:t>
        <a:bodyPr/>
        <a:lstStyle/>
        <a:p>
          <a:endParaRPr lang="ru-RU"/>
        </a:p>
      </dgm:t>
    </dgm:pt>
    <dgm:pt modelId="{DE049698-4354-4F19-8322-F07083EBBB9A}" type="sibTrans" cxnId="{D3D372E3-4EFF-4C6E-922F-06F2E71F0ED7}">
      <dgm:prSet/>
      <dgm:spPr/>
      <dgm:t>
        <a:bodyPr/>
        <a:lstStyle/>
        <a:p>
          <a:endParaRPr lang="ru-RU"/>
        </a:p>
      </dgm:t>
    </dgm:pt>
    <dgm:pt modelId="{2CF4203C-A0E0-49B3-B495-22608D515C90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Теоретический конкурс;</a:t>
          </a:r>
        </a:p>
      </dgm:t>
    </dgm:pt>
    <dgm:pt modelId="{2E7BED74-5071-4407-BCB6-1795D23F4D44}" type="parTrans" cxnId="{73B36DED-0FBD-4B94-A16C-4B642C30E90F}">
      <dgm:prSet/>
      <dgm:spPr/>
      <dgm:t>
        <a:bodyPr/>
        <a:lstStyle/>
        <a:p>
          <a:endParaRPr lang="ru-RU"/>
        </a:p>
      </dgm:t>
    </dgm:pt>
    <dgm:pt modelId="{81384D8E-4128-4F81-94C4-AAF2823E8244}" type="sibTrans" cxnId="{73B36DED-0FBD-4B94-A16C-4B642C30E90F}">
      <dgm:prSet/>
      <dgm:spPr/>
      <dgm:t>
        <a:bodyPr/>
        <a:lstStyle/>
        <a:p>
          <a:endParaRPr lang="ru-RU"/>
        </a:p>
      </dgm:t>
    </dgm:pt>
    <dgm:pt modelId="{C99989AA-2D60-499C-A46F-966A35351802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Эстафетный бег.</a:t>
          </a:r>
        </a:p>
      </dgm:t>
    </dgm:pt>
    <dgm:pt modelId="{3A8D2DE3-2B84-4263-9088-E24487FE21BF}" type="parTrans" cxnId="{C6F91C95-38AF-4424-818E-30FABEA54B63}">
      <dgm:prSet/>
      <dgm:spPr/>
      <dgm:t>
        <a:bodyPr/>
        <a:lstStyle/>
        <a:p>
          <a:endParaRPr lang="ru-RU"/>
        </a:p>
      </dgm:t>
    </dgm:pt>
    <dgm:pt modelId="{428607F0-34A4-4F31-AB0F-F645F15F9761}" type="sibTrans" cxnId="{C6F91C95-38AF-4424-818E-30FABEA54B63}">
      <dgm:prSet/>
      <dgm:spPr/>
      <dgm:t>
        <a:bodyPr/>
        <a:lstStyle/>
        <a:p>
          <a:endParaRPr lang="ru-RU"/>
        </a:p>
      </dgm:t>
    </dgm:pt>
    <dgm:pt modelId="{917F011F-4757-4247-8A9E-AF3266D17425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Баскетбол 3х3;</a:t>
          </a:r>
        </a:p>
      </dgm:t>
    </dgm:pt>
    <dgm:pt modelId="{4D835D29-C217-4784-AEDD-307CBDBAFD87}" type="parTrans" cxnId="{138683DC-D170-4894-88AD-A26D2C457BCD}">
      <dgm:prSet/>
      <dgm:spPr/>
      <dgm:t>
        <a:bodyPr/>
        <a:lstStyle/>
        <a:p>
          <a:endParaRPr lang="ru-RU"/>
        </a:p>
      </dgm:t>
    </dgm:pt>
    <dgm:pt modelId="{6CA41D0A-9C42-4B61-BA83-02274C456844}" type="sibTrans" cxnId="{138683DC-D170-4894-88AD-A26D2C457BCD}">
      <dgm:prSet/>
      <dgm:spPr/>
      <dgm:t>
        <a:bodyPr/>
        <a:lstStyle/>
        <a:p>
          <a:endParaRPr lang="ru-RU"/>
        </a:p>
      </dgm:t>
    </dgm:pt>
    <dgm:pt modelId="{6FEFF893-A818-486B-A9B0-D67449BC5BA9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Волейбол (пляжный) - для сельских класс-команд;</a:t>
          </a:r>
        </a:p>
      </dgm:t>
    </dgm:pt>
    <dgm:pt modelId="{1DD883B0-B508-40F6-B88F-91D3E9E5A48F}" type="parTrans" cxnId="{D0F36824-CDBD-4590-928B-17B4248C6B8B}">
      <dgm:prSet/>
      <dgm:spPr/>
      <dgm:t>
        <a:bodyPr/>
        <a:lstStyle/>
        <a:p>
          <a:endParaRPr lang="ru-RU"/>
        </a:p>
      </dgm:t>
    </dgm:pt>
    <dgm:pt modelId="{8DF37FA6-487B-4866-8866-DC6D4335373B}" type="sibTrans" cxnId="{D0F36824-CDBD-4590-928B-17B4248C6B8B}">
      <dgm:prSet/>
      <dgm:spPr/>
      <dgm:t>
        <a:bodyPr/>
        <a:lstStyle/>
        <a:p>
          <a:endParaRPr lang="ru-RU"/>
        </a:p>
      </dgm:t>
    </dgm:pt>
    <dgm:pt modelId="{EDD193EB-6508-4FCA-9D8F-1CE84AE81E58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Плавание;</a:t>
          </a:r>
        </a:p>
      </dgm:t>
    </dgm:pt>
    <dgm:pt modelId="{CF04661A-D6F2-46F0-B9B0-BD868126C082}" type="parTrans" cxnId="{3259A493-469A-4805-AD2B-D5300A546BE1}">
      <dgm:prSet/>
      <dgm:spPr/>
      <dgm:t>
        <a:bodyPr/>
        <a:lstStyle/>
        <a:p>
          <a:endParaRPr lang="ru-RU"/>
        </a:p>
      </dgm:t>
    </dgm:pt>
    <dgm:pt modelId="{9C5B981A-F3A9-4D99-8AD8-8E0750EE2F33}" type="sibTrans" cxnId="{3259A493-469A-4805-AD2B-D5300A546BE1}">
      <dgm:prSet/>
      <dgm:spPr/>
      <dgm:t>
        <a:bodyPr/>
        <a:lstStyle/>
        <a:p>
          <a:endParaRPr lang="ru-RU"/>
        </a:p>
      </dgm:t>
    </dgm:pt>
    <dgm:pt modelId="{DDCC9E7C-D7BB-45BE-9EEC-020EF8D474D0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Шахматы.</a:t>
          </a:r>
        </a:p>
      </dgm:t>
    </dgm:pt>
    <dgm:pt modelId="{FA4FF586-7E72-4A42-9F73-6EFFEE2FA552}" type="parTrans" cxnId="{2D8EF8EB-1E76-49A9-950D-E7D46430607B}">
      <dgm:prSet/>
      <dgm:spPr/>
      <dgm:t>
        <a:bodyPr/>
        <a:lstStyle/>
        <a:p>
          <a:endParaRPr lang="ru-RU"/>
        </a:p>
      </dgm:t>
    </dgm:pt>
    <dgm:pt modelId="{B69DB2C4-3B34-4D5E-A91B-FDD01CC0A53E}" type="sibTrans" cxnId="{2D8EF8EB-1E76-49A9-950D-E7D46430607B}">
      <dgm:prSet/>
      <dgm:spPr/>
      <dgm:t>
        <a:bodyPr/>
        <a:lstStyle/>
        <a:p>
          <a:endParaRPr lang="ru-RU"/>
        </a:p>
      </dgm:t>
    </dgm:pt>
    <dgm:pt modelId="{2651C5AB-857C-48A5-B70A-0260CAA2AAC9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Самбо;</a:t>
          </a:r>
        </a:p>
      </dgm:t>
    </dgm:pt>
    <dgm:pt modelId="{BF54B5DD-3F3D-4248-85ED-F8777F8F7164}" type="parTrans" cxnId="{4B7A3A74-7AE4-40DA-8549-1CE95136F6C1}">
      <dgm:prSet/>
      <dgm:spPr/>
      <dgm:t>
        <a:bodyPr/>
        <a:lstStyle/>
        <a:p>
          <a:endParaRPr lang="ru-RU"/>
        </a:p>
      </dgm:t>
    </dgm:pt>
    <dgm:pt modelId="{1A5243B7-D35D-479A-9B97-1009BCED09DE}" type="sibTrans" cxnId="{4B7A3A74-7AE4-40DA-8549-1CE95136F6C1}">
      <dgm:prSet/>
      <dgm:spPr/>
      <dgm:t>
        <a:bodyPr/>
        <a:lstStyle/>
        <a:p>
          <a:endParaRPr lang="ru-RU"/>
        </a:p>
      </dgm:t>
    </dgm:pt>
    <dgm:pt modelId="{6E30501A-0B2B-4843-8F31-32F359C9BFEF}" type="pres">
      <dgm:prSet presAssocID="{7AAE01AA-8C4F-480A-BD89-17E85F65756A}" presName="linearFlow" presStyleCnt="0">
        <dgm:presLayoutVars>
          <dgm:dir/>
          <dgm:animLvl val="lvl"/>
          <dgm:resizeHandles val="exact"/>
        </dgm:presLayoutVars>
      </dgm:prSet>
      <dgm:spPr/>
    </dgm:pt>
    <dgm:pt modelId="{B608148B-CCD4-4813-9415-40DD86554E93}" type="pres">
      <dgm:prSet presAssocID="{F5BC967E-F02E-47F7-BE49-BFF2FD7B54BA}" presName="composite" presStyleCnt="0"/>
      <dgm:spPr/>
    </dgm:pt>
    <dgm:pt modelId="{961492BA-32F4-453C-B3F9-969E104B9103}" type="pres">
      <dgm:prSet presAssocID="{F5BC967E-F02E-47F7-BE49-BFF2FD7B54BA}" presName="parentText" presStyleLbl="alignNode1" presStyleIdx="0" presStyleCnt="2">
        <dgm:presLayoutVars>
          <dgm:chMax val="1"/>
          <dgm:bulletEnabled val="1"/>
        </dgm:presLayoutVars>
      </dgm:prSet>
      <dgm:spPr/>
    </dgm:pt>
    <dgm:pt modelId="{D189C260-131F-4127-B244-7F8BE1F9257B}" type="pres">
      <dgm:prSet presAssocID="{F5BC967E-F02E-47F7-BE49-BFF2FD7B54BA}" presName="descendantText" presStyleLbl="alignAcc1" presStyleIdx="0" presStyleCnt="2">
        <dgm:presLayoutVars>
          <dgm:bulletEnabled val="1"/>
        </dgm:presLayoutVars>
      </dgm:prSet>
      <dgm:spPr/>
    </dgm:pt>
    <dgm:pt modelId="{240E9FF2-8CE1-4100-B8EF-6866ACE59176}" type="pres">
      <dgm:prSet presAssocID="{CC78B481-6B22-4749-ACF9-CC5AF7071F83}" presName="sp" presStyleCnt="0"/>
      <dgm:spPr/>
    </dgm:pt>
    <dgm:pt modelId="{3F64AE4C-872F-41E9-9DE6-BA2D458B74BE}" type="pres">
      <dgm:prSet presAssocID="{B5AFE6A5-A938-4C39-9306-FF38D64EB58C}" presName="composite" presStyleCnt="0"/>
      <dgm:spPr/>
    </dgm:pt>
    <dgm:pt modelId="{6B32860C-CFAD-4AC4-8FDF-1C998074D29F}" type="pres">
      <dgm:prSet presAssocID="{B5AFE6A5-A938-4C39-9306-FF38D64EB58C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95CAE100-DAE7-44EA-936B-D53AB1ED406F}" type="pres">
      <dgm:prSet presAssocID="{B5AFE6A5-A938-4C39-9306-FF38D64EB58C}" presName="descendantText" presStyleLbl="alignAcc1" presStyleIdx="1" presStyleCnt="2" custScaleX="100979" custScaleY="84525">
        <dgm:presLayoutVars>
          <dgm:bulletEnabled val="1"/>
        </dgm:presLayoutVars>
      </dgm:prSet>
      <dgm:spPr/>
    </dgm:pt>
  </dgm:ptLst>
  <dgm:cxnLst>
    <dgm:cxn modelId="{BD97190B-DD2A-408D-B1F8-8610BE7FA5D4}" type="presOf" srcId="{2651C5AB-857C-48A5-B70A-0260CAA2AAC9}" destId="{95CAE100-DAE7-44EA-936B-D53AB1ED406F}" srcOrd="0" destOrd="3" presId="urn:microsoft.com/office/officeart/2005/8/layout/chevron2"/>
    <dgm:cxn modelId="{85F09715-941E-4263-AE9C-49F61E8BFCA4}" srcId="{7AAE01AA-8C4F-480A-BD89-17E85F65756A}" destId="{B5AFE6A5-A938-4C39-9306-FF38D64EB58C}" srcOrd="1" destOrd="0" parTransId="{1097169E-94BE-4ECC-BB91-D18C26545E90}" sibTransId="{9EFB72BB-53E9-4329-9D24-A06E219F1430}"/>
    <dgm:cxn modelId="{D0F36824-CDBD-4590-928B-17B4248C6B8B}" srcId="{B5AFE6A5-A938-4C39-9306-FF38D64EB58C}" destId="{6FEFF893-A818-486B-A9B0-D67449BC5BA9}" srcOrd="2" destOrd="0" parTransId="{1DD883B0-B508-40F6-B88F-91D3E9E5A48F}" sibTransId="{8DF37FA6-487B-4866-8866-DC6D4335373B}"/>
    <dgm:cxn modelId="{F74E963A-8E9E-4E9D-82C6-16DCE481A55E}" type="presOf" srcId="{DDCC9E7C-D7BB-45BE-9EEC-020EF8D474D0}" destId="{95CAE100-DAE7-44EA-936B-D53AB1ED406F}" srcOrd="0" destOrd="6" presId="urn:microsoft.com/office/officeart/2005/8/layout/chevron2"/>
    <dgm:cxn modelId="{EC47AD5C-452E-4153-A984-FEAA80AA0C91}" type="presOf" srcId="{9CF287C5-2784-462E-A8AB-420CDBF0A811}" destId="{D189C260-131F-4127-B244-7F8BE1F9257B}" srcOrd="0" destOrd="1" presId="urn:microsoft.com/office/officeart/2005/8/layout/chevron2"/>
    <dgm:cxn modelId="{3EB7B75F-6B1A-48F2-91DC-20B94110D0B1}" type="presOf" srcId="{B5AFE6A5-A938-4C39-9306-FF38D64EB58C}" destId="{6B32860C-CFAD-4AC4-8FDF-1C998074D29F}" srcOrd="0" destOrd="0" presId="urn:microsoft.com/office/officeart/2005/8/layout/chevron2"/>
    <dgm:cxn modelId="{E50A1768-AC54-4C08-96FA-2E7145AFFC47}" type="presOf" srcId="{F5BC967E-F02E-47F7-BE49-BFF2FD7B54BA}" destId="{961492BA-32F4-453C-B3F9-969E104B9103}" srcOrd="0" destOrd="0" presId="urn:microsoft.com/office/officeart/2005/8/layout/chevron2"/>
    <dgm:cxn modelId="{62CF2E69-C108-43AD-BF90-1F9FA3CE8EED}" srcId="{7AAE01AA-8C4F-480A-BD89-17E85F65756A}" destId="{F5BC967E-F02E-47F7-BE49-BFF2FD7B54BA}" srcOrd="0" destOrd="0" parTransId="{A7971CEB-055A-4B50-BF58-45D1898E5ADC}" sibTransId="{CC78B481-6B22-4749-ACF9-CC5AF7071F83}"/>
    <dgm:cxn modelId="{6037C96C-D21E-43CF-8BE3-52E6804A5A55}" type="presOf" srcId="{2CF4203C-A0E0-49B3-B495-22608D515C90}" destId="{D189C260-131F-4127-B244-7F8BE1F9257B}" srcOrd="0" destOrd="2" presId="urn:microsoft.com/office/officeart/2005/8/layout/chevron2"/>
    <dgm:cxn modelId="{8FAC186D-E40B-410B-8BFE-7A815A953DF9}" srcId="{F5BC967E-F02E-47F7-BE49-BFF2FD7B54BA}" destId="{6AEDABA7-2E63-4294-8D27-1DAA7717F843}" srcOrd="0" destOrd="0" parTransId="{5C47C8A0-8080-45A2-BCAD-697964802BC4}" sibTransId="{C1AA9804-290C-49D8-8ABC-8EB47A42C1D2}"/>
    <dgm:cxn modelId="{4B7A3A74-7AE4-40DA-8549-1CE95136F6C1}" srcId="{B5AFE6A5-A938-4C39-9306-FF38D64EB58C}" destId="{2651C5AB-857C-48A5-B70A-0260CAA2AAC9}" srcOrd="3" destOrd="0" parTransId="{BF54B5DD-3F3D-4248-85ED-F8777F8F7164}" sibTransId="{1A5243B7-D35D-479A-9B97-1009BCED09DE}"/>
    <dgm:cxn modelId="{B4ECFA56-0068-45C6-8581-476C9435BAE3}" type="presOf" srcId="{EDD193EB-6508-4FCA-9D8F-1CE84AE81E58}" destId="{95CAE100-DAE7-44EA-936B-D53AB1ED406F}" srcOrd="0" destOrd="4" presId="urn:microsoft.com/office/officeart/2005/8/layout/chevron2"/>
    <dgm:cxn modelId="{47C32B58-7C57-4BEA-8A63-18BE7CEB14C5}" srcId="{B5AFE6A5-A938-4C39-9306-FF38D64EB58C}" destId="{B4227A22-5C7E-462E-9063-7837B1B65215}" srcOrd="0" destOrd="0" parTransId="{88438915-46D8-4ABF-98C8-DF75BE00A3A8}" sibTransId="{868DCB5A-A691-4BD1-9F69-3422CB279814}"/>
    <dgm:cxn modelId="{FD4FFA8C-990F-4FE3-8553-76647CE47C47}" type="presOf" srcId="{917F011F-4757-4247-8A9E-AF3266D17425}" destId="{95CAE100-DAE7-44EA-936B-D53AB1ED406F}" srcOrd="0" destOrd="1" presId="urn:microsoft.com/office/officeart/2005/8/layout/chevron2"/>
    <dgm:cxn modelId="{3259A493-469A-4805-AD2B-D5300A546BE1}" srcId="{B5AFE6A5-A938-4C39-9306-FF38D64EB58C}" destId="{EDD193EB-6508-4FCA-9D8F-1CE84AE81E58}" srcOrd="4" destOrd="0" parTransId="{CF04661A-D6F2-46F0-B9B0-BD868126C082}" sibTransId="{9C5B981A-F3A9-4D99-8AD8-8E0750EE2F33}"/>
    <dgm:cxn modelId="{C6F91C95-38AF-4424-818E-30FABEA54B63}" srcId="{F5BC967E-F02E-47F7-BE49-BFF2FD7B54BA}" destId="{C99989AA-2D60-499C-A46F-966A35351802}" srcOrd="3" destOrd="0" parTransId="{3A8D2DE3-2B84-4263-9088-E24487FE21BF}" sibTransId="{428607F0-34A4-4F31-AB0F-F645F15F9761}"/>
    <dgm:cxn modelId="{815F0DA7-3C95-4B3E-9E67-94BAD5968BFA}" type="presOf" srcId="{6FEFF893-A818-486B-A9B0-D67449BC5BA9}" destId="{95CAE100-DAE7-44EA-936B-D53AB1ED406F}" srcOrd="0" destOrd="2" presId="urn:microsoft.com/office/officeart/2005/8/layout/chevron2"/>
    <dgm:cxn modelId="{6208D7AE-4B35-4E5B-8188-D3F189AB77E4}" type="presOf" srcId="{7AAE01AA-8C4F-480A-BD89-17E85F65756A}" destId="{6E30501A-0B2B-4843-8F31-32F359C9BFEF}" srcOrd="0" destOrd="0" presId="urn:microsoft.com/office/officeart/2005/8/layout/chevron2"/>
    <dgm:cxn modelId="{557AE9B5-D315-45AF-BFA6-BEB839A6053B}" srcId="{F5BC967E-F02E-47F7-BE49-BFF2FD7B54BA}" destId="{9CF287C5-2784-462E-A8AB-420CDBF0A811}" srcOrd="1" destOrd="0" parTransId="{9DDCDFFD-31D4-421D-9FBA-6986065086A6}" sibTransId="{797AABBF-A49F-46CA-A406-B7FB43555D24}"/>
    <dgm:cxn modelId="{7261E8BB-264C-40B5-9FEE-515B2C8B4D31}" type="presOf" srcId="{6AEDABA7-2E63-4294-8D27-1DAA7717F843}" destId="{D189C260-131F-4127-B244-7F8BE1F9257B}" srcOrd="0" destOrd="0" presId="urn:microsoft.com/office/officeart/2005/8/layout/chevron2"/>
    <dgm:cxn modelId="{F218C1D3-E1F3-443A-8534-DD122D35B37B}" type="presOf" srcId="{C99989AA-2D60-499C-A46F-966A35351802}" destId="{D189C260-131F-4127-B244-7F8BE1F9257B}" srcOrd="0" destOrd="3" presId="urn:microsoft.com/office/officeart/2005/8/layout/chevron2"/>
    <dgm:cxn modelId="{138683DC-D170-4894-88AD-A26D2C457BCD}" srcId="{B5AFE6A5-A938-4C39-9306-FF38D64EB58C}" destId="{917F011F-4757-4247-8A9E-AF3266D17425}" srcOrd="1" destOrd="0" parTransId="{4D835D29-C217-4784-AEDD-307CBDBAFD87}" sibTransId="{6CA41D0A-9C42-4B61-BA83-02274C456844}"/>
    <dgm:cxn modelId="{D3D372E3-4EFF-4C6E-922F-06F2E71F0ED7}" srcId="{B5AFE6A5-A938-4C39-9306-FF38D64EB58C}" destId="{F1165B4F-FF3D-413B-99D6-CA6FAB2807DB}" srcOrd="5" destOrd="0" parTransId="{52A573D6-03F6-4C00-B4C5-D0BD03AEC8E0}" sibTransId="{DE049698-4354-4F19-8322-F07083EBBB9A}"/>
    <dgm:cxn modelId="{85A2D0E7-884D-46B8-9196-2F2ECE12730C}" type="presOf" srcId="{F1165B4F-FF3D-413B-99D6-CA6FAB2807DB}" destId="{95CAE100-DAE7-44EA-936B-D53AB1ED406F}" srcOrd="0" destOrd="5" presId="urn:microsoft.com/office/officeart/2005/8/layout/chevron2"/>
    <dgm:cxn modelId="{2D8EF8EB-1E76-49A9-950D-E7D46430607B}" srcId="{B5AFE6A5-A938-4C39-9306-FF38D64EB58C}" destId="{DDCC9E7C-D7BB-45BE-9EEC-020EF8D474D0}" srcOrd="6" destOrd="0" parTransId="{FA4FF586-7E72-4A42-9F73-6EFFEE2FA552}" sibTransId="{B69DB2C4-3B34-4D5E-A91B-FDD01CC0A53E}"/>
    <dgm:cxn modelId="{73B36DED-0FBD-4B94-A16C-4B642C30E90F}" srcId="{F5BC967E-F02E-47F7-BE49-BFF2FD7B54BA}" destId="{2CF4203C-A0E0-49B3-B495-22608D515C90}" srcOrd="2" destOrd="0" parTransId="{2E7BED74-5071-4407-BCB6-1795D23F4D44}" sibTransId="{81384D8E-4128-4F81-94C4-AAF2823E8244}"/>
    <dgm:cxn modelId="{569D2BF7-CB25-4BBD-94AE-784668D64536}" type="presOf" srcId="{B4227A22-5C7E-462E-9063-7837B1B65215}" destId="{95CAE100-DAE7-44EA-936B-D53AB1ED406F}" srcOrd="0" destOrd="0" presId="urn:microsoft.com/office/officeart/2005/8/layout/chevron2"/>
    <dgm:cxn modelId="{C06CF262-2F61-4DEE-A28D-E3AAB5A61655}" type="presParOf" srcId="{6E30501A-0B2B-4843-8F31-32F359C9BFEF}" destId="{B608148B-CCD4-4813-9415-40DD86554E93}" srcOrd="0" destOrd="0" presId="urn:microsoft.com/office/officeart/2005/8/layout/chevron2"/>
    <dgm:cxn modelId="{43F20358-8C81-4866-9C29-B4AAF25BD6CD}" type="presParOf" srcId="{B608148B-CCD4-4813-9415-40DD86554E93}" destId="{961492BA-32F4-453C-B3F9-969E104B9103}" srcOrd="0" destOrd="0" presId="urn:microsoft.com/office/officeart/2005/8/layout/chevron2"/>
    <dgm:cxn modelId="{11C2738A-C58D-480C-8436-41DBEFF62B2B}" type="presParOf" srcId="{B608148B-CCD4-4813-9415-40DD86554E93}" destId="{D189C260-131F-4127-B244-7F8BE1F9257B}" srcOrd="1" destOrd="0" presId="urn:microsoft.com/office/officeart/2005/8/layout/chevron2"/>
    <dgm:cxn modelId="{A0F9BA7B-67D2-4BFD-8795-3E33D70DC394}" type="presParOf" srcId="{6E30501A-0B2B-4843-8F31-32F359C9BFEF}" destId="{240E9FF2-8CE1-4100-B8EF-6866ACE59176}" srcOrd="1" destOrd="0" presId="urn:microsoft.com/office/officeart/2005/8/layout/chevron2"/>
    <dgm:cxn modelId="{4BF9BC1F-7064-4E22-A60F-9A07253FEE40}" type="presParOf" srcId="{6E30501A-0B2B-4843-8F31-32F359C9BFEF}" destId="{3F64AE4C-872F-41E9-9DE6-BA2D458B74BE}" srcOrd="2" destOrd="0" presId="urn:microsoft.com/office/officeart/2005/8/layout/chevron2"/>
    <dgm:cxn modelId="{D0ED4B93-A252-4A49-AF28-F6B9A140A590}" type="presParOf" srcId="{3F64AE4C-872F-41E9-9DE6-BA2D458B74BE}" destId="{6B32860C-CFAD-4AC4-8FDF-1C998074D29F}" srcOrd="0" destOrd="0" presId="urn:microsoft.com/office/officeart/2005/8/layout/chevron2"/>
    <dgm:cxn modelId="{A8402864-F705-401C-86B4-78BC0C2F5BEB}" type="presParOf" srcId="{3F64AE4C-872F-41E9-9DE6-BA2D458B74BE}" destId="{95CAE100-DAE7-44EA-936B-D53AB1ED40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AAE01AA-8C4F-480A-BD89-17E85F65756A}" type="doc">
      <dgm:prSet loTypeId="urn:microsoft.com/office/officeart/2005/8/layout/chevron2" loCatId="process" qsTypeId="urn:microsoft.com/office/officeart/2005/8/quickstyle/3d1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F5BC967E-F02E-47F7-BE49-BFF2FD7B54BA}">
      <dgm:prSet phldrT="[Текст]" custT="1"/>
      <dgm:spPr/>
      <dgm:t>
        <a:bodyPr/>
        <a:lstStyle/>
        <a:p>
          <a:r>
            <a:rPr lang="ru-RU" sz="900" b="1" dirty="0"/>
            <a:t>Основные виды программы</a:t>
          </a:r>
        </a:p>
      </dgm:t>
    </dgm:pt>
    <dgm:pt modelId="{A7971CEB-055A-4B50-BF58-45D1898E5ADC}" type="parTrans" cxnId="{62CF2E69-C108-43AD-BF90-1F9FA3CE8EED}">
      <dgm:prSet/>
      <dgm:spPr/>
      <dgm:t>
        <a:bodyPr/>
        <a:lstStyle/>
        <a:p>
          <a:endParaRPr lang="ru-RU"/>
        </a:p>
      </dgm:t>
    </dgm:pt>
    <dgm:pt modelId="{CC78B481-6B22-4749-ACF9-CC5AF7071F83}" type="sibTrans" cxnId="{62CF2E69-C108-43AD-BF90-1F9FA3CE8EED}">
      <dgm:prSet/>
      <dgm:spPr/>
      <dgm:t>
        <a:bodyPr/>
        <a:lstStyle/>
        <a:p>
          <a:endParaRPr lang="ru-RU"/>
        </a:p>
      </dgm:t>
    </dgm:pt>
    <dgm:pt modelId="{6AEDABA7-2E63-4294-8D27-1DAA7717F843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Баскетбол 3х3;</a:t>
          </a:r>
        </a:p>
      </dgm:t>
    </dgm:pt>
    <dgm:pt modelId="{5C47C8A0-8080-45A2-BCAD-697964802BC4}" type="parTrans" cxnId="{8FAC186D-E40B-410B-8BFE-7A815A953DF9}">
      <dgm:prSet/>
      <dgm:spPr/>
      <dgm:t>
        <a:bodyPr/>
        <a:lstStyle/>
        <a:p>
          <a:endParaRPr lang="ru-RU"/>
        </a:p>
      </dgm:t>
    </dgm:pt>
    <dgm:pt modelId="{C1AA9804-290C-49D8-8ABC-8EB47A42C1D2}" type="sibTrans" cxnId="{8FAC186D-E40B-410B-8BFE-7A815A953DF9}">
      <dgm:prSet/>
      <dgm:spPr/>
      <dgm:t>
        <a:bodyPr/>
        <a:lstStyle/>
        <a:p>
          <a:endParaRPr lang="ru-RU"/>
        </a:p>
      </dgm:t>
    </dgm:pt>
    <dgm:pt modelId="{9CF287C5-2784-462E-A8AB-420CDBF0A811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Легкая атлетика;</a:t>
          </a:r>
        </a:p>
      </dgm:t>
    </dgm:pt>
    <dgm:pt modelId="{9DDCDFFD-31D4-421D-9FBA-6986065086A6}" type="parTrans" cxnId="{557AE9B5-D315-45AF-BFA6-BEB839A6053B}">
      <dgm:prSet/>
      <dgm:spPr/>
      <dgm:t>
        <a:bodyPr/>
        <a:lstStyle/>
        <a:p>
          <a:endParaRPr lang="ru-RU"/>
        </a:p>
      </dgm:t>
    </dgm:pt>
    <dgm:pt modelId="{797AABBF-A49F-46CA-A406-B7FB43555D24}" type="sibTrans" cxnId="{557AE9B5-D315-45AF-BFA6-BEB839A6053B}">
      <dgm:prSet/>
      <dgm:spPr/>
      <dgm:t>
        <a:bodyPr/>
        <a:lstStyle/>
        <a:p>
          <a:endParaRPr lang="ru-RU"/>
        </a:p>
      </dgm:t>
    </dgm:pt>
    <dgm:pt modelId="{B5AFE6A5-A938-4C39-9306-FF38D64EB58C}">
      <dgm:prSet phldrT="[Текст]" custT="1"/>
      <dgm:spPr/>
      <dgm:t>
        <a:bodyPr/>
        <a:lstStyle/>
        <a:p>
          <a:r>
            <a:rPr lang="ru-RU" sz="900" b="1" dirty="0"/>
            <a:t>Дополнительные виды программы</a:t>
          </a:r>
        </a:p>
      </dgm:t>
    </dgm:pt>
    <dgm:pt modelId="{1097169E-94BE-4ECC-BB91-D18C26545E90}" type="parTrans" cxnId="{85F09715-941E-4263-AE9C-49F61E8BFCA4}">
      <dgm:prSet/>
      <dgm:spPr/>
      <dgm:t>
        <a:bodyPr/>
        <a:lstStyle/>
        <a:p>
          <a:endParaRPr lang="ru-RU"/>
        </a:p>
      </dgm:t>
    </dgm:pt>
    <dgm:pt modelId="{9EFB72BB-53E9-4329-9D24-A06E219F1430}" type="sibTrans" cxnId="{85F09715-941E-4263-AE9C-49F61E8BFCA4}">
      <dgm:prSet/>
      <dgm:spPr/>
      <dgm:t>
        <a:bodyPr/>
        <a:lstStyle/>
        <a:p>
          <a:endParaRPr lang="ru-RU"/>
        </a:p>
      </dgm:t>
    </dgm:pt>
    <dgm:pt modelId="{B4227A22-5C7E-462E-9063-7837B1B65215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Гандбол;</a:t>
          </a:r>
        </a:p>
      </dgm:t>
    </dgm:pt>
    <dgm:pt modelId="{88438915-46D8-4ABF-98C8-DF75BE00A3A8}" type="parTrans" cxnId="{47C32B58-7C57-4BEA-8A63-18BE7CEB14C5}">
      <dgm:prSet/>
      <dgm:spPr/>
      <dgm:t>
        <a:bodyPr/>
        <a:lstStyle/>
        <a:p>
          <a:endParaRPr lang="ru-RU"/>
        </a:p>
      </dgm:t>
    </dgm:pt>
    <dgm:pt modelId="{868DCB5A-A691-4BD1-9F69-3422CB279814}" type="sibTrans" cxnId="{47C32B58-7C57-4BEA-8A63-18BE7CEB14C5}">
      <dgm:prSet/>
      <dgm:spPr/>
      <dgm:t>
        <a:bodyPr/>
        <a:lstStyle/>
        <a:p>
          <a:endParaRPr lang="ru-RU"/>
        </a:p>
      </dgm:t>
    </dgm:pt>
    <dgm:pt modelId="{F1165B4F-FF3D-413B-99D6-CA6FAB2807DB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Мини-футбол.</a:t>
          </a:r>
        </a:p>
      </dgm:t>
    </dgm:pt>
    <dgm:pt modelId="{52A573D6-03F6-4C00-B4C5-D0BD03AEC8E0}" type="parTrans" cxnId="{D3D372E3-4EFF-4C6E-922F-06F2E71F0ED7}">
      <dgm:prSet/>
      <dgm:spPr/>
      <dgm:t>
        <a:bodyPr/>
        <a:lstStyle/>
        <a:p>
          <a:endParaRPr lang="ru-RU"/>
        </a:p>
      </dgm:t>
    </dgm:pt>
    <dgm:pt modelId="{DE049698-4354-4F19-8322-F07083EBBB9A}" type="sibTrans" cxnId="{D3D372E3-4EFF-4C6E-922F-06F2E71F0ED7}">
      <dgm:prSet/>
      <dgm:spPr/>
      <dgm:t>
        <a:bodyPr/>
        <a:lstStyle/>
        <a:p>
          <a:endParaRPr lang="ru-RU"/>
        </a:p>
      </dgm:t>
    </dgm:pt>
    <dgm:pt modelId="{5F252423-5C6F-4B0F-891F-5CF17690981B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Волейбол;</a:t>
          </a:r>
        </a:p>
      </dgm:t>
    </dgm:pt>
    <dgm:pt modelId="{3968FFBD-0342-4EF5-8EA8-102DA752E74B}" type="parTrans" cxnId="{38045A1C-A859-45A4-907D-79F7985B05C4}">
      <dgm:prSet/>
      <dgm:spPr/>
      <dgm:t>
        <a:bodyPr/>
        <a:lstStyle/>
        <a:p>
          <a:endParaRPr lang="ru-RU"/>
        </a:p>
      </dgm:t>
    </dgm:pt>
    <dgm:pt modelId="{0528199A-E859-4D0D-B75C-864FA8FE6BFA}" type="sibTrans" cxnId="{38045A1C-A859-45A4-907D-79F7985B05C4}">
      <dgm:prSet/>
      <dgm:spPr/>
      <dgm:t>
        <a:bodyPr/>
        <a:lstStyle/>
        <a:p>
          <a:endParaRPr lang="ru-RU"/>
        </a:p>
      </dgm:t>
    </dgm:pt>
    <dgm:pt modelId="{78CE4C79-263F-44F2-A00B-FA8D481C5A35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Настольный теннис.</a:t>
          </a:r>
        </a:p>
      </dgm:t>
    </dgm:pt>
    <dgm:pt modelId="{8C8F69D7-0B59-41B8-AA51-2E2E7C7A6C5B}" type="parTrans" cxnId="{B648CE80-BDBC-423B-B17E-6955D5620234}">
      <dgm:prSet/>
      <dgm:spPr/>
      <dgm:t>
        <a:bodyPr/>
        <a:lstStyle/>
        <a:p>
          <a:endParaRPr lang="ru-RU"/>
        </a:p>
      </dgm:t>
    </dgm:pt>
    <dgm:pt modelId="{A8EA0A84-AFBB-4AE5-939B-0D3F8BCCA02A}" type="sibTrans" cxnId="{B648CE80-BDBC-423B-B17E-6955D5620234}">
      <dgm:prSet/>
      <dgm:spPr/>
      <dgm:t>
        <a:bodyPr/>
        <a:lstStyle/>
        <a:p>
          <a:endParaRPr lang="ru-RU"/>
        </a:p>
      </dgm:t>
    </dgm:pt>
    <dgm:pt modelId="{C66D3431-4B21-4D28-9535-673E64CE6E64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Регби;</a:t>
          </a:r>
        </a:p>
      </dgm:t>
    </dgm:pt>
    <dgm:pt modelId="{6A018138-B54D-4444-A79F-876811110265}" type="parTrans" cxnId="{2C236629-97CD-46CF-80EF-86C29938C951}">
      <dgm:prSet/>
      <dgm:spPr/>
      <dgm:t>
        <a:bodyPr/>
        <a:lstStyle/>
        <a:p>
          <a:endParaRPr lang="ru-RU"/>
        </a:p>
      </dgm:t>
    </dgm:pt>
    <dgm:pt modelId="{04542E19-65E3-4DB7-BFB4-161A998D98D4}" type="sibTrans" cxnId="{2C236629-97CD-46CF-80EF-86C29938C951}">
      <dgm:prSet/>
      <dgm:spPr/>
      <dgm:t>
        <a:bodyPr/>
        <a:lstStyle/>
        <a:p>
          <a:endParaRPr lang="ru-RU"/>
        </a:p>
      </dgm:t>
    </dgm:pt>
    <dgm:pt modelId="{1909EB12-4C9C-4E9F-A873-6505612C7ACA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Самбо;</a:t>
          </a:r>
        </a:p>
      </dgm:t>
    </dgm:pt>
    <dgm:pt modelId="{F517F3B6-20C1-423C-926B-B3E9599DE48E}" type="parTrans" cxnId="{9399A59A-0ABA-43AD-990B-B6D4BB4818C0}">
      <dgm:prSet/>
      <dgm:spPr/>
      <dgm:t>
        <a:bodyPr/>
        <a:lstStyle/>
        <a:p>
          <a:endParaRPr lang="ru-RU"/>
        </a:p>
      </dgm:t>
    </dgm:pt>
    <dgm:pt modelId="{9CFC2596-3804-4B97-B2E6-6CD181DEB18C}" type="sibTrans" cxnId="{9399A59A-0ABA-43AD-990B-B6D4BB4818C0}">
      <dgm:prSet/>
      <dgm:spPr/>
      <dgm:t>
        <a:bodyPr/>
        <a:lstStyle/>
        <a:p>
          <a:endParaRPr lang="ru-RU"/>
        </a:p>
      </dgm:t>
    </dgm:pt>
    <dgm:pt modelId="{6FF3DCE1-09D8-47ED-AF94-15625AB66F96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Спортивный туризм;</a:t>
          </a:r>
        </a:p>
      </dgm:t>
    </dgm:pt>
    <dgm:pt modelId="{892A46F5-EB16-4680-A5F2-449D1DA8F300}" type="parTrans" cxnId="{54F7954C-4625-400A-9780-AB1011D09F73}">
      <dgm:prSet/>
      <dgm:spPr/>
      <dgm:t>
        <a:bodyPr/>
        <a:lstStyle/>
        <a:p>
          <a:endParaRPr lang="ru-RU"/>
        </a:p>
      </dgm:t>
    </dgm:pt>
    <dgm:pt modelId="{74B62194-6BBE-45BB-B50D-072EDAF95A9E}" type="sibTrans" cxnId="{54F7954C-4625-400A-9780-AB1011D09F73}">
      <dgm:prSet/>
      <dgm:spPr/>
      <dgm:t>
        <a:bodyPr/>
        <a:lstStyle/>
        <a:p>
          <a:endParaRPr lang="ru-RU"/>
        </a:p>
      </dgm:t>
    </dgm:pt>
    <dgm:pt modelId="{4B776B9E-21A6-416D-A470-A64313D25669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</a:rPr>
            <a:t>Плавание;</a:t>
          </a:r>
        </a:p>
      </dgm:t>
    </dgm:pt>
    <dgm:pt modelId="{97B28417-8F4D-407B-8015-6DD785197587}" type="parTrans" cxnId="{C7398862-C4F8-4E2E-B0E4-9CFC69F18BED}">
      <dgm:prSet/>
      <dgm:spPr/>
      <dgm:t>
        <a:bodyPr/>
        <a:lstStyle/>
        <a:p>
          <a:endParaRPr lang="ru-RU"/>
        </a:p>
      </dgm:t>
    </dgm:pt>
    <dgm:pt modelId="{E9AEC12C-338D-4E5E-BAC6-AE65E2B5AE92}" type="sibTrans" cxnId="{C7398862-C4F8-4E2E-B0E4-9CFC69F18BED}">
      <dgm:prSet/>
      <dgm:spPr/>
      <dgm:t>
        <a:bodyPr/>
        <a:lstStyle/>
        <a:p>
          <a:endParaRPr lang="ru-RU"/>
        </a:p>
      </dgm:t>
    </dgm:pt>
    <dgm:pt modelId="{6E30501A-0B2B-4843-8F31-32F359C9BFEF}" type="pres">
      <dgm:prSet presAssocID="{7AAE01AA-8C4F-480A-BD89-17E85F65756A}" presName="linearFlow" presStyleCnt="0">
        <dgm:presLayoutVars>
          <dgm:dir/>
          <dgm:animLvl val="lvl"/>
          <dgm:resizeHandles val="exact"/>
        </dgm:presLayoutVars>
      </dgm:prSet>
      <dgm:spPr/>
    </dgm:pt>
    <dgm:pt modelId="{B608148B-CCD4-4813-9415-40DD86554E93}" type="pres">
      <dgm:prSet presAssocID="{F5BC967E-F02E-47F7-BE49-BFF2FD7B54BA}" presName="composite" presStyleCnt="0"/>
      <dgm:spPr/>
    </dgm:pt>
    <dgm:pt modelId="{961492BA-32F4-453C-B3F9-969E104B9103}" type="pres">
      <dgm:prSet presAssocID="{F5BC967E-F02E-47F7-BE49-BFF2FD7B54BA}" presName="parentText" presStyleLbl="alignNode1" presStyleIdx="0" presStyleCnt="2" custLinFactNeighborX="-3046" custLinFactNeighborY="-394">
        <dgm:presLayoutVars>
          <dgm:chMax val="1"/>
          <dgm:bulletEnabled val="1"/>
        </dgm:presLayoutVars>
      </dgm:prSet>
      <dgm:spPr/>
    </dgm:pt>
    <dgm:pt modelId="{D189C260-131F-4127-B244-7F8BE1F9257B}" type="pres">
      <dgm:prSet presAssocID="{F5BC967E-F02E-47F7-BE49-BFF2FD7B54BA}" presName="descendantText" presStyleLbl="alignAcc1" presStyleIdx="0" presStyleCnt="2" custLinFactNeighborX="-820" custLinFactNeighborY="-1149">
        <dgm:presLayoutVars>
          <dgm:bulletEnabled val="1"/>
        </dgm:presLayoutVars>
      </dgm:prSet>
      <dgm:spPr/>
    </dgm:pt>
    <dgm:pt modelId="{240E9FF2-8CE1-4100-B8EF-6866ACE59176}" type="pres">
      <dgm:prSet presAssocID="{CC78B481-6B22-4749-ACF9-CC5AF7071F83}" presName="sp" presStyleCnt="0"/>
      <dgm:spPr/>
    </dgm:pt>
    <dgm:pt modelId="{3F64AE4C-872F-41E9-9DE6-BA2D458B74BE}" type="pres">
      <dgm:prSet presAssocID="{B5AFE6A5-A938-4C39-9306-FF38D64EB58C}" presName="composite" presStyleCnt="0"/>
      <dgm:spPr/>
    </dgm:pt>
    <dgm:pt modelId="{6B32860C-CFAD-4AC4-8FDF-1C998074D29F}" type="pres">
      <dgm:prSet presAssocID="{B5AFE6A5-A938-4C39-9306-FF38D64EB58C}" presName="parentText" presStyleLbl="alignNode1" presStyleIdx="1" presStyleCnt="2">
        <dgm:presLayoutVars>
          <dgm:chMax val="1"/>
          <dgm:bulletEnabled val="1"/>
        </dgm:presLayoutVars>
      </dgm:prSet>
      <dgm:spPr/>
    </dgm:pt>
    <dgm:pt modelId="{95CAE100-DAE7-44EA-936B-D53AB1ED406F}" type="pres">
      <dgm:prSet presAssocID="{B5AFE6A5-A938-4C39-9306-FF38D64EB58C}" presName="descendantText" presStyleLbl="alignAcc1" presStyleIdx="1" presStyleCnt="2">
        <dgm:presLayoutVars>
          <dgm:bulletEnabled val="1"/>
        </dgm:presLayoutVars>
      </dgm:prSet>
      <dgm:spPr/>
    </dgm:pt>
  </dgm:ptLst>
  <dgm:cxnLst>
    <dgm:cxn modelId="{8898C104-1ACD-4372-B373-D057A5693D04}" type="presOf" srcId="{5F252423-5C6F-4B0F-891F-5CF17690981B}" destId="{D189C260-131F-4127-B244-7F8BE1F9257B}" srcOrd="0" destOrd="1" presId="urn:microsoft.com/office/officeart/2005/8/layout/chevron2"/>
    <dgm:cxn modelId="{E8F1E90C-C25D-4A7A-A590-9D3E18EE4C67}" type="presOf" srcId="{1909EB12-4C9C-4E9F-A873-6505612C7ACA}" destId="{95CAE100-DAE7-44EA-936B-D53AB1ED406F}" srcOrd="0" destOrd="3" presId="urn:microsoft.com/office/officeart/2005/8/layout/chevron2"/>
    <dgm:cxn modelId="{85F09715-941E-4263-AE9C-49F61E8BFCA4}" srcId="{7AAE01AA-8C4F-480A-BD89-17E85F65756A}" destId="{B5AFE6A5-A938-4C39-9306-FF38D64EB58C}" srcOrd="1" destOrd="0" parTransId="{1097169E-94BE-4ECC-BB91-D18C26545E90}" sibTransId="{9EFB72BB-53E9-4329-9D24-A06E219F1430}"/>
    <dgm:cxn modelId="{38045A1C-A859-45A4-907D-79F7985B05C4}" srcId="{F5BC967E-F02E-47F7-BE49-BFF2FD7B54BA}" destId="{5F252423-5C6F-4B0F-891F-5CF17690981B}" srcOrd="1" destOrd="0" parTransId="{3968FFBD-0342-4EF5-8EA8-102DA752E74B}" sibTransId="{0528199A-E859-4D0D-B75C-864FA8FE6BFA}"/>
    <dgm:cxn modelId="{2C236629-97CD-46CF-80EF-86C29938C951}" srcId="{B5AFE6A5-A938-4C39-9306-FF38D64EB58C}" destId="{C66D3431-4B21-4D28-9535-673E64CE6E64}" srcOrd="2" destOrd="0" parTransId="{6A018138-B54D-4444-A79F-876811110265}" sibTransId="{04542E19-65E3-4DB7-BFB4-161A998D98D4}"/>
    <dgm:cxn modelId="{177DE62C-6AF3-470E-B5B0-5F073098D7E9}" type="presOf" srcId="{4B776B9E-21A6-416D-A470-A64313D25669}" destId="{95CAE100-DAE7-44EA-936B-D53AB1ED406F}" srcOrd="0" destOrd="1" presId="urn:microsoft.com/office/officeart/2005/8/layout/chevron2"/>
    <dgm:cxn modelId="{EC47AD5C-452E-4153-A984-FEAA80AA0C91}" type="presOf" srcId="{9CF287C5-2784-462E-A8AB-420CDBF0A811}" destId="{D189C260-131F-4127-B244-7F8BE1F9257B}" srcOrd="0" destOrd="2" presId="urn:microsoft.com/office/officeart/2005/8/layout/chevron2"/>
    <dgm:cxn modelId="{3EB7B75F-6B1A-48F2-91DC-20B94110D0B1}" type="presOf" srcId="{B5AFE6A5-A938-4C39-9306-FF38D64EB58C}" destId="{6B32860C-CFAD-4AC4-8FDF-1C998074D29F}" srcOrd="0" destOrd="0" presId="urn:microsoft.com/office/officeart/2005/8/layout/chevron2"/>
    <dgm:cxn modelId="{C7398862-C4F8-4E2E-B0E4-9CFC69F18BED}" srcId="{B5AFE6A5-A938-4C39-9306-FF38D64EB58C}" destId="{4B776B9E-21A6-416D-A470-A64313D25669}" srcOrd="1" destOrd="0" parTransId="{97B28417-8F4D-407B-8015-6DD785197587}" sibTransId="{E9AEC12C-338D-4E5E-BAC6-AE65E2B5AE92}"/>
    <dgm:cxn modelId="{E50A1768-AC54-4C08-96FA-2E7145AFFC47}" type="presOf" srcId="{F5BC967E-F02E-47F7-BE49-BFF2FD7B54BA}" destId="{961492BA-32F4-453C-B3F9-969E104B9103}" srcOrd="0" destOrd="0" presId="urn:microsoft.com/office/officeart/2005/8/layout/chevron2"/>
    <dgm:cxn modelId="{62CF2E69-C108-43AD-BF90-1F9FA3CE8EED}" srcId="{7AAE01AA-8C4F-480A-BD89-17E85F65756A}" destId="{F5BC967E-F02E-47F7-BE49-BFF2FD7B54BA}" srcOrd="0" destOrd="0" parTransId="{A7971CEB-055A-4B50-BF58-45D1898E5ADC}" sibTransId="{CC78B481-6B22-4749-ACF9-CC5AF7071F83}"/>
    <dgm:cxn modelId="{54F7954C-4625-400A-9780-AB1011D09F73}" srcId="{B5AFE6A5-A938-4C39-9306-FF38D64EB58C}" destId="{6FF3DCE1-09D8-47ED-AF94-15625AB66F96}" srcOrd="4" destOrd="0" parTransId="{892A46F5-EB16-4680-A5F2-449D1DA8F300}" sibTransId="{74B62194-6BBE-45BB-B50D-072EDAF95A9E}"/>
    <dgm:cxn modelId="{8FAC186D-E40B-410B-8BFE-7A815A953DF9}" srcId="{F5BC967E-F02E-47F7-BE49-BFF2FD7B54BA}" destId="{6AEDABA7-2E63-4294-8D27-1DAA7717F843}" srcOrd="0" destOrd="0" parTransId="{5C47C8A0-8080-45A2-BCAD-697964802BC4}" sibTransId="{C1AA9804-290C-49D8-8ABC-8EB47A42C1D2}"/>
    <dgm:cxn modelId="{47C32B58-7C57-4BEA-8A63-18BE7CEB14C5}" srcId="{B5AFE6A5-A938-4C39-9306-FF38D64EB58C}" destId="{B4227A22-5C7E-462E-9063-7837B1B65215}" srcOrd="0" destOrd="0" parTransId="{88438915-46D8-4ABF-98C8-DF75BE00A3A8}" sibTransId="{868DCB5A-A691-4BD1-9F69-3422CB279814}"/>
    <dgm:cxn modelId="{B648CE80-BDBC-423B-B17E-6955D5620234}" srcId="{F5BC967E-F02E-47F7-BE49-BFF2FD7B54BA}" destId="{78CE4C79-263F-44F2-A00B-FA8D481C5A35}" srcOrd="3" destOrd="0" parTransId="{8C8F69D7-0B59-41B8-AA51-2E2E7C7A6C5B}" sibTransId="{A8EA0A84-AFBB-4AE5-939B-0D3F8BCCA02A}"/>
    <dgm:cxn modelId="{AF5B2786-329F-4632-80E6-D279C409024A}" type="presOf" srcId="{C66D3431-4B21-4D28-9535-673E64CE6E64}" destId="{95CAE100-DAE7-44EA-936B-D53AB1ED406F}" srcOrd="0" destOrd="2" presId="urn:microsoft.com/office/officeart/2005/8/layout/chevron2"/>
    <dgm:cxn modelId="{9399A59A-0ABA-43AD-990B-B6D4BB4818C0}" srcId="{B5AFE6A5-A938-4C39-9306-FF38D64EB58C}" destId="{1909EB12-4C9C-4E9F-A873-6505612C7ACA}" srcOrd="3" destOrd="0" parTransId="{F517F3B6-20C1-423C-926B-B3E9599DE48E}" sibTransId="{9CFC2596-3804-4B97-B2E6-6CD181DEB18C}"/>
    <dgm:cxn modelId="{6208D7AE-4B35-4E5B-8188-D3F189AB77E4}" type="presOf" srcId="{7AAE01AA-8C4F-480A-BD89-17E85F65756A}" destId="{6E30501A-0B2B-4843-8F31-32F359C9BFEF}" srcOrd="0" destOrd="0" presId="urn:microsoft.com/office/officeart/2005/8/layout/chevron2"/>
    <dgm:cxn modelId="{557AE9B5-D315-45AF-BFA6-BEB839A6053B}" srcId="{F5BC967E-F02E-47F7-BE49-BFF2FD7B54BA}" destId="{9CF287C5-2784-462E-A8AB-420CDBF0A811}" srcOrd="2" destOrd="0" parTransId="{9DDCDFFD-31D4-421D-9FBA-6986065086A6}" sibTransId="{797AABBF-A49F-46CA-A406-B7FB43555D24}"/>
    <dgm:cxn modelId="{7261E8BB-264C-40B5-9FEE-515B2C8B4D31}" type="presOf" srcId="{6AEDABA7-2E63-4294-8D27-1DAA7717F843}" destId="{D189C260-131F-4127-B244-7F8BE1F9257B}" srcOrd="0" destOrd="0" presId="urn:microsoft.com/office/officeart/2005/8/layout/chevron2"/>
    <dgm:cxn modelId="{033577CA-4A5E-4755-B461-270520A83AE0}" type="presOf" srcId="{78CE4C79-263F-44F2-A00B-FA8D481C5A35}" destId="{D189C260-131F-4127-B244-7F8BE1F9257B}" srcOrd="0" destOrd="3" presId="urn:microsoft.com/office/officeart/2005/8/layout/chevron2"/>
    <dgm:cxn modelId="{D3D372E3-4EFF-4C6E-922F-06F2E71F0ED7}" srcId="{B5AFE6A5-A938-4C39-9306-FF38D64EB58C}" destId="{F1165B4F-FF3D-413B-99D6-CA6FAB2807DB}" srcOrd="5" destOrd="0" parTransId="{52A573D6-03F6-4C00-B4C5-D0BD03AEC8E0}" sibTransId="{DE049698-4354-4F19-8322-F07083EBBB9A}"/>
    <dgm:cxn modelId="{85A2D0E7-884D-46B8-9196-2F2ECE12730C}" type="presOf" srcId="{F1165B4F-FF3D-413B-99D6-CA6FAB2807DB}" destId="{95CAE100-DAE7-44EA-936B-D53AB1ED406F}" srcOrd="0" destOrd="5" presId="urn:microsoft.com/office/officeart/2005/8/layout/chevron2"/>
    <dgm:cxn modelId="{3BAEE7E9-F07A-4F70-A93F-D609CCD81920}" type="presOf" srcId="{6FF3DCE1-09D8-47ED-AF94-15625AB66F96}" destId="{95CAE100-DAE7-44EA-936B-D53AB1ED406F}" srcOrd="0" destOrd="4" presId="urn:microsoft.com/office/officeart/2005/8/layout/chevron2"/>
    <dgm:cxn modelId="{569D2BF7-CB25-4BBD-94AE-784668D64536}" type="presOf" srcId="{B4227A22-5C7E-462E-9063-7837B1B65215}" destId="{95CAE100-DAE7-44EA-936B-D53AB1ED406F}" srcOrd="0" destOrd="0" presId="urn:microsoft.com/office/officeart/2005/8/layout/chevron2"/>
    <dgm:cxn modelId="{C06CF262-2F61-4DEE-A28D-E3AAB5A61655}" type="presParOf" srcId="{6E30501A-0B2B-4843-8F31-32F359C9BFEF}" destId="{B608148B-CCD4-4813-9415-40DD86554E93}" srcOrd="0" destOrd="0" presId="urn:microsoft.com/office/officeart/2005/8/layout/chevron2"/>
    <dgm:cxn modelId="{43F20358-8C81-4866-9C29-B4AAF25BD6CD}" type="presParOf" srcId="{B608148B-CCD4-4813-9415-40DD86554E93}" destId="{961492BA-32F4-453C-B3F9-969E104B9103}" srcOrd="0" destOrd="0" presId="urn:microsoft.com/office/officeart/2005/8/layout/chevron2"/>
    <dgm:cxn modelId="{11C2738A-C58D-480C-8436-41DBEFF62B2B}" type="presParOf" srcId="{B608148B-CCD4-4813-9415-40DD86554E93}" destId="{D189C260-131F-4127-B244-7F8BE1F9257B}" srcOrd="1" destOrd="0" presId="urn:microsoft.com/office/officeart/2005/8/layout/chevron2"/>
    <dgm:cxn modelId="{A0F9BA7B-67D2-4BFD-8795-3E33D70DC394}" type="presParOf" srcId="{6E30501A-0B2B-4843-8F31-32F359C9BFEF}" destId="{240E9FF2-8CE1-4100-B8EF-6866ACE59176}" srcOrd="1" destOrd="0" presId="urn:microsoft.com/office/officeart/2005/8/layout/chevron2"/>
    <dgm:cxn modelId="{4BF9BC1F-7064-4E22-A60F-9A07253FEE40}" type="presParOf" srcId="{6E30501A-0B2B-4843-8F31-32F359C9BFEF}" destId="{3F64AE4C-872F-41E9-9DE6-BA2D458B74BE}" srcOrd="2" destOrd="0" presId="urn:microsoft.com/office/officeart/2005/8/layout/chevron2"/>
    <dgm:cxn modelId="{D0ED4B93-A252-4A49-AF28-F6B9A140A590}" type="presParOf" srcId="{3F64AE4C-872F-41E9-9DE6-BA2D458B74BE}" destId="{6B32860C-CFAD-4AC4-8FDF-1C998074D29F}" srcOrd="0" destOrd="0" presId="urn:microsoft.com/office/officeart/2005/8/layout/chevron2"/>
    <dgm:cxn modelId="{A8402864-F705-401C-86B4-78BC0C2F5BEB}" type="presParOf" srcId="{3F64AE4C-872F-41E9-9DE6-BA2D458B74BE}" destId="{95CAE100-DAE7-44EA-936B-D53AB1ED406F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0DB95AB-1E4A-434E-8938-FD34EC75D8C4}" type="doc">
      <dgm:prSet loTypeId="urn:microsoft.com/office/officeart/2009/3/layout/StepUpProcess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05FE6853-5135-4072-9631-5A218CA7707A}">
      <dgm:prSet phldrT="[Текст]" custT="1"/>
      <dgm:spPr/>
      <dgm:t>
        <a:bodyPr/>
        <a:lstStyle/>
        <a:p>
          <a:r>
            <a:rPr lang="ru-RU" sz="1000" b="1" dirty="0"/>
            <a:t>проходит внутри общеобразовательных организаций </a:t>
          </a:r>
          <a:endParaRPr lang="ru-RU" sz="1000" dirty="0"/>
        </a:p>
      </dgm:t>
    </dgm:pt>
    <dgm:pt modelId="{A18D095F-DC3A-4AE2-A957-40E7E08C47DC}" type="parTrans" cxnId="{39F8F6C0-652C-43B8-9A4A-D8C1AB936CA5}">
      <dgm:prSet/>
      <dgm:spPr/>
      <dgm:t>
        <a:bodyPr/>
        <a:lstStyle/>
        <a:p>
          <a:endParaRPr lang="ru-RU" sz="1000"/>
        </a:p>
      </dgm:t>
    </dgm:pt>
    <dgm:pt modelId="{BDCDAE2C-B4CC-4A95-819E-973B68F283A8}" type="sibTrans" cxnId="{39F8F6C0-652C-43B8-9A4A-D8C1AB936CA5}">
      <dgm:prSet/>
      <dgm:spPr/>
      <dgm:t>
        <a:bodyPr/>
        <a:lstStyle/>
        <a:p>
          <a:endParaRPr lang="ru-RU" sz="1000"/>
        </a:p>
      </dgm:t>
    </dgm:pt>
    <dgm:pt modelId="{10389D0E-F457-4D4A-8909-9D2E9DAD9FDE}">
      <dgm:prSet phldrT="[Текст]" custT="1"/>
      <dgm:spPr/>
      <dgm:t>
        <a:bodyPr/>
        <a:lstStyle/>
        <a:p>
          <a:r>
            <a:rPr lang="ru-RU" sz="1000" b="1" dirty="0"/>
            <a:t>принимают  участие сборные общеобразовательных организаций </a:t>
          </a:r>
          <a:endParaRPr lang="ru-RU" sz="1000" dirty="0"/>
        </a:p>
      </dgm:t>
    </dgm:pt>
    <dgm:pt modelId="{37B25E8B-0E63-4A26-8E80-C762C73E9A4D}" type="parTrans" cxnId="{6899F2B6-F379-431B-BED7-E26863207E15}">
      <dgm:prSet/>
      <dgm:spPr/>
      <dgm:t>
        <a:bodyPr/>
        <a:lstStyle/>
        <a:p>
          <a:endParaRPr lang="ru-RU" sz="1000"/>
        </a:p>
      </dgm:t>
    </dgm:pt>
    <dgm:pt modelId="{5A3AEDF2-FA48-4777-A2D3-CAF462B08574}" type="sibTrans" cxnId="{6899F2B6-F379-431B-BED7-E26863207E15}">
      <dgm:prSet/>
      <dgm:spPr/>
      <dgm:t>
        <a:bodyPr/>
        <a:lstStyle/>
        <a:p>
          <a:endParaRPr lang="ru-RU" sz="1000"/>
        </a:p>
      </dgm:t>
    </dgm:pt>
    <dgm:pt modelId="{E8E992F3-A22D-4B7F-9AFB-766EBF09A13E}">
      <dgm:prSet custT="1"/>
      <dgm:spPr/>
      <dgm:t>
        <a:bodyPr/>
        <a:lstStyle/>
        <a:p>
          <a:r>
            <a:rPr lang="ru-RU" sz="1000" b="1" dirty="0"/>
            <a:t>участвуют победители региональных этапов</a:t>
          </a:r>
          <a:endParaRPr lang="ru-RU" sz="1000" dirty="0"/>
        </a:p>
      </dgm:t>
    </dgm:pt>
    <dgm:pt modelId="{81CEB84F-0772-4EB0-B692-39E6829FEEA7}" type="parTrans" cxnId="{6B99EC94-59FC-428C-A522-B553468A4AEC}">
      <dgm:prSet/>
      <dgm:spPr/>
      <dgm:t>
        <a:bodyPr/>
        <a:lstStyle/>
        <a:p>
          <a:endParaRPr lang="ru-RU" sz="1000"/>
        </a:p>
      </dgm:t>
    </dgm:pt>
    <dgm:pt modelId="{142A0CCF-2EAA-4E1C-8E7E-18AFD8FC05D1}" type="sibTrans" cxnId="{6B99EC94-59FC-428C-A522-B553468A4AEC}">
      <dgm:prSet/>
      <dgm:spPr/>
      <dgm:t>
        <a:bodyPr/>
        <a:lstStyle/>
        <a:p>
          <a:endParaRPr lang="ru-RU" sz="1000"/>
        </a:p>
      </dgm:t>
    </dgm:pt>
    <dgm:pt modelId="{CD6AA54E-9998-4071-A92D-3004347EFAEB}">
      <dgm:prSet phldrT="[Текст]" custT="1"/>
      <dgm:spPr/>
      <dgm:t>
        <a:bodyPr/>
        <a:lstStyle/>
        <a:p>
          <a:r>
            <a:rPr lang="ru-RU" sz="1000" b="1" dirty="0"/>
            <a:t>принимают  участие победители муниципальных этапов</a:t>
          </a:r>
          <a:endParaRPr lang="ru-RU" sz="1000" dirty="0"/>
        </a:p>
      </dgm:t>
    </dgm:pt>
    <dgm:pt modelId="{896B2040-DD44-404D-A0F4-47D64FD91EFD}" type="sibTrans" cxnId="{8E6676D7-7EE3-4D93-9802-82F654F394D6}">
      <dgm:prSet/>
      <dgm:spPr/>
      <dgm:t>
        <a:bodyPr/>
        <a:lstStyle/>
        <a:p>
          <a:endParaRPr lang="ru-RU" sz="1000"/>
        </a:p>
      </dgm:t>
    </dgm:pt>
    <dgm:pt modelId="{0D4E7A41-4104-4C1F-A5C6-07AF63958BEB}" type="parTrans" cxnId="{8E6676D7-7EE3-4D93-9802-82F654F394D6}">
      <dgm:prSet/>
      <dgm:spPr/>
      <dgm:t>
        <a:bodyPr/>
        <a:lstStyle/>
        <a:p>
          <a:endParaRPr lang="ru-RU" sz="1000"/>
        </a:p>
      </dgm:t>
    </dgm:pt>
    <dgm:pt modelId="{3BC66F3A-58EF-425B-B4E1-AA9DC2ECEFC0}" type="pres">
      <dgm:prSet presAssocID="{10DB95AB-1E4A-434E-8938-FD34EC75D8C4}" presName="rootnode" presStyleCnt="0">
        <dgm:presLayoutVars>
          <dgm:chMax/>
          <dgm:chPref/>
          <dgm:dir/>
          <dgm:animLvl val="lvl"/>
        </dgm:presLayoutVars>
      </dgm:prSet>
      <dgm:spPr/>
    </dgm:pt>
    <dgm:pt modelId="{69019BC6-78A7-4C63-B8C9-21C3F88E4A16}" type="pres">
      <dgm:prSet presAssocID="{05FE6853-5135-4072-9631-5A218CA7707A}" presName="composite" presStyleCnt="0"/>
      <dgm:spPr/>
    </dgm:pt>
    <dgm:pt modelId="{840972BA-773E-4534-B9CC-C999220E0C12}" type="pres">
      <dgm:prSet presAssocID="{05FE6853-5135-4072-9631-5A218CA7707A}" presName="LShape" presStyleLbl="alignNode1" presStyleIdx="0" presStyleCnt="7"/>
      <dgm:spPr/>
    </dgm:pt>
    <dgm:pt modelId="{15CF0CF8-1737-406C-9A02-B4DF500F4CCF}" type="pres">
      <dgm:prSet presAssocID="{05FE6853-5135-4072-9631-5A218CA7707A}" presName="ParentText" presStyleLbl="revTx" presStyleIdx="0" presStyleCnt="4" custScaleX="109834" custLinFactNeighborX="4917" custLinFactNeighborY="-687">
        <dgm:presLayoutVars>
          <dgm:chMax val="0"/>
          <dgm:chPref val="0"/>
          <dgm:bulletEnabled val="1"/>
        </dgm:presLayoutVars>
      </dgm:prSet>
      <dgm:spPr/>
    </dgm:pt>
    <dgm:pt modelId="{475DCFF1-03E8-4F0C-8665-7086E2C4572A}" type="pres">
      <dgm:prSet presAssocID="{05FE6853-5135-4072-9631-5A218CA7707A}" presName="Triangle" presStyleLbl="alignNode1" presStyleIdx="1" presStyleCnt="7"/>
      <dgm:spPr/>
    </dgm:pt>
    <dgm:pt modelId="{EAE32D48-6C7E-4954-892F-19F0D57C42CF}" type="pres">
      <dgm:prSet presAssocID="{BDCDAE2C-B4CC-4A95-819E-973B68F283A8}" presName="sibTrans" presStyleCnt="0"/>
      <dgm:spPr/>
    </dgm:pt>
    <dgm:pt modelId="{6A2CAF39-CA82-4429-8EEF-E706E1BE5DC2}" type="pres">
      <dgm:prSet presAssocID="{BDCDAE2C-B4CC-4A95-819E-973B68F283A8}" presName="space" presStyleCnt="0"/>
      <dgm:spPr/>
    </dgm:pt>
    <dgm:pt modelId="{20977274-0AED-45EE-B97D-A293A526CE09}" type="pres">
      <dgm:prSet presAssocID="{10389D0E-F457-4D4A-8909-9D2E9DAD9FDE}" presName="composite" presStyleCnt="0"/>
      <dgm:spPr/>
    </dgm:pt>
    <dgm:pt modelId="{09283BF4-20C5-400B-BE89-E73E2EA1D560}" type="pres">
      <dgm:prSet presAssocID="{10389D0E-F457-4D4A-8909-9D2E9DAD9FDE}" presName="LShape" presStyleLbl="alignNode1" presStyleIdx="2" presStyleCnt="7" custLinFactNeighborX="420" custLinFactNeighborY="2188"/>
      <dgm:spPr/>
    </dgm:pt>
    <dgm:pt modelId="{9BEBFDC7-F214-4133-9EA4-FB0E0E37AE78}" type="pres">
      <dgm:prSet presAssocID="{10389D0E-F457-4D4A-8909-9D2E9DAD9FDE}" presName="ParentText" presStyleLbl="revTx" presStyleIdx="1" presStyleCnt="4" custScaleX="110909" custLinFactNeighborX="4037" custLinFactNeighborY="837">
        <dgm:presLayoutVars>
          <dgm:chMax val="0"/>
          <dgm:chPref val="0"/>
          <dgm:bulletEnabled val="1"/>
        </dgm:presLayoutVars>
      </dgm:prSet>
      <dgm:spPr/>
    </dgm:pt>
    <dgm:pt modelId="{8C34D261-758A-4186-A7B1-0CB049D61EAE}" type="pres">
      <dgm:prSet presAssocID="{10389D0E-F457-4D4A-8909-9D2E9DAD9FDE}" presName="Triangle" presStyleLbl="alignNode1" presStyleIdx="3" presStyleCnt="7"/>
      <dgm:spPr/>
    </dgm:pt>
    <dgm:pt modelId="{84A5278D-DEB3-49D6-B637-7E66AA570F56}" type="pres">
      <dgm:prSet presAssocID="{5A3AEDF2-FA48-4777-A2D3-CAF462B08574}" presName="sibTrans" presStyleCnt="0"/>
      <dgm:spPr/>
    </dgm:pt>
    <dgm:pt modelId="{462649DA-0629-48B7-A545-2514F9B0662F}" type="pres">
      <dgm:prSet presAssocID="{5A3AEDF2-FA48-4777-A2D3-CAF462B08574}" presName="space" presStyleCnt="0"/>
      <dgm:spPr/>
    </dgm:pt>
    <dgm:pt modelId="{0BED10FA-D01E-4233-936C-84260A4F9491}" type="pres">
      <dgm:prSet presAssocID="{CD6AA54E-9998-4071-A92D-3004347EFAEB}" presName="composite" presStyleCnt="0"/>
      <dgm:spPr/>
    </dgm:pt>
    <dgm:pt modelId="{D45F1AFD-6770-406C-A396-F6CA02B58D43}" type="pres">
      <dgm:prSet presAssocID="{CD6AA54E-9998-4071-A92D-3004347EFAEB}" presName="LShape" presStyleLbl="alignNode1" presStyleIdx="4" presStyleCnt="7"/>
      <dgm:spPr/>
    </dgm:pt>
    <dgm:pt modelId="{6726AC3E-06ED-4D67-B6F0-1A53818C78FD}" type="pres">
      <dgm:prSet presAssocID="{CD6AA54E-9998-4071-A92D-3004347EFAEB}" presName="ParentText" presStyleLbl="revTx" presStyleIdx="2" presStyleCnt="4" custLinFactNeighborX="407" custLinFactNeighborY="233">
        <dgm:presLayoutVars>
          <dgm:chMax val="0"/>
          <dgm:chPref val="0"/>
          <dgm:bulletEnabled val="1"/>
        </dgm:presLayoutVars>
      </dgm:prSet>
      <dgm:spPr/>
    </dgm:pt>
    <dgm:pt modelId="{60042435-D124-4951-B609-75C02216EB43}" type="pres">
      <dgm:prSet presAssocID="{CD6AA54E-9998-4071-A92D-3004347EFAEB}" presName="Triangle" presStyleLbl="alignNode1" presStyleIdx="5" presStyleCnt="7"/>
      <dgm:spPr/>
    </dgm:pt>
    <dgm:pt modelId="{AC3C54A3-79D5-4FE6-9E30-01A7748E49B2}" type="pres">
      <dgm:prSet presAssocID="{896B2040-DD44-404D-A0F4-47D64FD91EFD}" presName="sibTrans" presStyleCnt="0"/>
      <dgm:spPr/>
    </dgm:pt>
    <dgm:pt modelId="{82C31919-C2E9-4305-BE03-01F6A2FC558B}" type="pres">
      <dgm:prSet presAssocID="{896B2040-DD44-404D-A0F4-47D64FD91EFD}" presName="space" presStyleCnt="0"/>
      <dgm:spPr/>
    </dgm:pt>
    <dgm:pt modelId="{280F5E79-D69D-4507-A245-D852A5205044}" type="pres">
      <dgm:prSet presAssocID="{E8E992F3-A22D-4B7F-9AFB-766EBF09A13E}" presName="composite" presStyleCnt="0"/>
      <dgm:spPr/>
    </dgm:pt>
    <dgm:pt modelId="{44907D2B-E345-4ED9-A788-306325491CA1}" type="pres">
      <dgm:prSet presAssocID="{E8E992F3-A22D-4B7F-9AFB-766EBF09A13E}" presName="LShape" presStyleLbl="alignNode1" presStyleIdx="6" presStyleCnt="7"/>
      <dgm:spPr/>
    </dgm:pt>
    <dgm:pt modelId="{CE3A5C2A-7C90-4A1E-BD72-878F1DADCCE8}" type="pres">
      <dgm:prSet presAssocID="{E8E992F3-A22D-4B7F-9AFB-766EBF09A13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D7192454-D984-4394-87A4-6135FB9192FE}" type="presOf" srcId="{CD6AA54E-9998-4071-A92D-3004347EFAEB}" destId="{6726AC3E-06ED-4D67-B6F0-1A53818C78FD}" srcOrd="0" destOrd="0" presId="urn:microsoft.com/office/officeart/2009/3/layout/StepUpProcess"/>
    <dgm:cxn modelId="{588AD47D-932C-4A35-9DFF-A74B82530DAB}" type="presOf" srcId="{10389D0E-F457-4D4A-8909-9D2E9DAD9FDE}" destId="{9BEBFDC7-F214-4133-9EA4-FB0E0E37AE78}" srcOrd="0" destOrd="0" presId="urn:microsoft.com/office/officeart/2009/3/layout/StepUpProcess"/>
    <dgm:cxn modelId="{6B99EC94-59FC-428C-A522-B553468A4AEC}" srcId="{10DB95AB-1E4A-434E-8938-FD34EC75D8C4}" destId="{E8E992F3-A22D-4B7F-9AFB-766EBF09A13E}" srcOrd="3" destOrd="0" parTransId="{81CEB84F-0772-4EB0-B692-39E6829FEEA7}" sibTransId="{142A0CCF-2EAA-4E1C-8E7E-18AFD8FC05D1}"/>
    <dgm:cxn modelId="{2E35EB9D-2606-4E0B-A6F7-5D8940FF6DF6}" type="presOf" srcId="{E8E992F3-A22D-4B7F-9AFB-766EBF09A13E}" destId="{CE3A5C2A-7C90-4A1E-BD72-878F1DADCCE8}" srcOrd="0" destOrd="0" presId="urn:microsoft.com/office/officeart/2009/3/layout/StepUpProcess"/>
    <dgm:cxn modelId="{0023E1A6-F215-4C50-B381-17975B9B6837}" type="presOf" srcId="{05FE6853-5135-4072-9631-5A218CA7707A}" destId="{15CF0CF8-1737-406C-9A02-B4DF500F4CCF}" srcOrd="0" destOrd="0" presId="urn:microsoft.com/office/officeart/2009/3/layout/StepUpProcess"/>
    <dgm:cxn modelId="{6899F2B6-F379-431B-BED7-E26863207E15}" srcId="{10DB95AB-1E4A-434E-8938-FD34EC75D8C4}" destId="{10389D0E-F457-4D4A-8909-9D2E9DAD9FDE}" srcOrd="1" destOrd="0" parTransId="{37B25E8B-0E63-4A26-8E80-C762C73E9A4D}" sibTransId="{5A3AEDF2-FA48-4777-A2D3-CAF462B08574}"/>
    <dgm:cxn modelId="{39F8F6C0-652C-43B8-9A4A-D8C1AB936CA5}" srcId="{10DB95AB-1E4A-434E-8938-FD34EC75D8C4}" destId="{05FE6853-5135-4072-9631-5A218CA7707A}" srcOrd="0" destOrd="0" parTransId="{A18D095F-DC3A-4AE2-A957-40E7E08C47DC}" sibTransId="{BDCDAE2C-B4CC-4A95-819E-973B68F283A8}"/>
    <dgm:cxn modelId="{8E6676D7-7EE3-4D93-9802-82F654F394D6}" srcId="{10DB95AB-1E4A-434E-8938-FD34EC75D8C4}" destId="{CD6AA54E-9998-4071-A92D-3004347EFAEB}" srcOrd="2" destOrd="0" parTransId="{0D4E7A41-4104-4C1F-A5C6-07AF63958BEB}" sibTransId="{896B2040-DD44-404D-A0F4-47D64FD91EFD}"/>
    <dgm:cxn modelId="{8E284EF0-17CD-478E-A5FE-4F63975EA3A5}" type="presOf" srcId="{10DB95AB-1E4A-434E-8938-FD34EC75D8C4}" destId="{3BC66F3A-58EF-425B-B4E1-AA9DC2ECEFC0}" srcOrd="0" destOrd="0" presId="urn:microsoft.com/office/officeart/2009/3/layout/StepUpProcess"/>
    <dgm:cxn modelId="{F6508396-0D94-402B-9F52-77BE8E9DAF31}" type="presParOf" srcId="{3BC66F3A-58EF-425B-B4E1-AA9DC2ECEFC0}" destId="{69019BC6-78A7-4C63-B8C9-21C3F88E4A16}" srcOrd="0" destOrd="0" presId="urn:microsoft.com/office/officeart/2009/3/layout/StepUpProcess"/>
    <dgm:cxn modelId="{7A671F60-2E0F-4D39-8CC6-A7C6FB48E92A}" type="presParOf" srcId="{69019BC6-78A7-4C63-B8C9-21C3F88E4A16}" destId="{840972BA-773E-4534-B9CC-C999220E0C12}" srcOrd="0" destOrd="0" presId="urn:microsoft.com/office/officeart/2009/3/layout/StepUpProcess"/>
    <dgm:cxn modelId="{00645B6B-1CAC-49A6-B0B2-F7167E26F19D}" type="presParOf" srcId="{69019BC6-78A7-4C63-B8C9-21C3F88E4A16}" destId="{15CF0CF8-1737-406C-9A02-B4DF500F4CCF}" srcOrd="1" destOrd="0" presId="urn:microsoft.com/office/officeart/2009/3/layout/StepUpProcess"/>
    <dgm:cxn modelId="{E7386C6D-A65F-48DA-B1DD-622387B5E4B1}" type="presParOf" srcId="{69019BC6-78A7-4C63-B8C9-21C3F88E4A16}" destId="{475DCFF1-03E8-4F0C-8665-7086E2C4572A}" srcOrd="2" destOrd="0" presId="urn:microsoft.com/office/officeart/2009/3/layout/StepUpProcess"/>
    <dgm:cxn modelId="{33FD0F1D-8233-434E-8B01-5569577E54C3}" type="presParOf" srcId="{3BC66F3A-58EF-425B-B4E1-AA9DC2ECEFC0}" destId="{EAE32D48-6C7E-4954-892F-19F0D57C42CF}" srcOrd="1" destOrd="0" presId="urn:microsoft.com/office/officeart/2009/3/layout/StepUpProcess"/>
    <dgm:cxn modelId="{617C9E7F-3A69-4F04-AA8D-761D61D18A22}" type="presParOf" srcId="{EAE32D48-6C7E-4954-892F-19F0D57C42CF}" destId="{6A2CAF39-CA82-4429-8EEF-E706E1BE5DC2}" srcOrd="0" destOrd="0" presId="urn:microsoft.com/office/officeart/2009/3/layout/StepUpProcess"/>
    <dgm:cxn modelId="{AE2FD067-12DA-48AC-A86A-37005C28386D}" type="presParOf" srcId="{3BC66F3A-58EF-425B-B4E1-AA9DC2ECEFC0}" destId="{20977274-0AED-45EE-B97D-A293A526CE09}" srcOrd="2" destOrd="0" presId="urn:microsoft.com/office/officeart/2009/3/layout/StepUpProcess"/>
    <dgm:cxn modelId="{F9BFF8CA-8D23-4049-A3C0-10F2255BAE53}" type="presParOf" srcId="{20977274-0AED-45EE-B97D-A293A526CE09}" destId="{09283BF4-20C5-400B-BE89-E73E2EA1D560}" srcOrd="0" destOrd="0" presId="urn:microsoft.com/office/officeart/2009/3/layout/StepUpProcess"/>
    <dgm:cxn modelId="{70827DB1-CA4A-46F3-A075-8E06062796A8}" type="presParOf" srcId="{20977274-0AED-45EE-B97D-A293A526CE09}" destId="{9BEBFDC7-F214-4133-9EA4-FB0E0E37AE78}" srcOrd="1" destOrd="0" presId="urn:microsoft.com/office/officeart/2009/3/layout/StepUpProcess"/>
    <dgm:cxn modelId="{456FEA2A-7D1D-4DAA-86F1-6173967A674E}" type="presParOf" srcId="{20977274-0AED-45EE-B97D-A293A526CE09}" destId="{8C34D261-758A-4186-A7B1-0CB049D61EAE}" srcOrd="2" destOrd="0" presId="urn:microsoft.com/office/officeart/2009/3/layout/StepUpProcess"/>
    <dgm:cxn modelId="{72CC45F5-8889-4DC4-8A05-282E55554B46}" type="presParOf" srcId="{3BC66F3A-58EF-425B-B4E1-AA9DC2ECEFC0}" destId="{84A5278D-DEB3-49D6-B637-7E66AA570F56}" srcOrd="3" destOrd="0" presId="urn:microsoft.com/office/officeart/2009/3/layout/StepUpProcess"/>
    <dgm:cxn modelId="{B72E06EF-9154-4882-86E7-F7BDBB34E9A9}" type="presParOf" srcId="{84A5278D-DEB3-49D6-B637-7E66AA570F56}" destId="{462649DA-0629-48B7-A545-2514F9B0662F}" srcOrd="0" destOrd="0" presId="urn:microsoft.com/office/officeart/2009/3/layout/StepUpProcess"/>
    <dgm:cxn modelId="{8FC404F6-5081-40A0-9B15-9CF4B7EB8847}" type="presParOf" srcId="{3BC66F3A-58EF-425B-B4E1-AA9DC2ECEFC0}" destId="{0BED10FA-D01E-4233-936C-84260A4F9491}" srcOrd="4" destOrd="0" presId="urn:microsoft.com/office/officeart/2009/3/layout/StepUpProcess"/>
    <dgm:cxn modelId="{24E333CE-FE3C-42B4-8ADE-114FAC951A9C}" type="presParOf" srcId="{0BED10FA-D01E-4233-936C-84260A4F9491}" destId="{D45F1AFD-6770-406C-A396-F6CA02B58D43}" srcOrd="0" destOrd="0" presId="urn:microsoft.com/office/officeart/2009/3/layout/StepUpProcess"/>
    <dgm:cxn modelId="{DED23EAC-38DD-42B4-B04D-CB2D6413C088}" type="presParOf" srcId="{0BED10FA-D01E-4233-936C-84260A4F9491}" destId="{6726AC3E-06ED-4D67-B6F0-1A53818C78FD}" srcOrd="1" destOrd="0" presId="urn:microsoft.com/office/officeart/2009/3/layout/StepUpProcess"/>
    <dgm:cxn modelId="{52B61F41-53D5-4D21-8E1B-CDCA83AAE1BA}" type="presParOf" srcId="{0BED10FA-D01E-4233-936C-84260A4F9491}" destId="{60042435-D124-4951-B609-75C02216EB43}" srcOrd="2" destOrd="0" presId="urn:microsoft.com/office/officeart/2009/3/layout/StepUpProcess"/>
    <dgm:cxn modelId="{575EC77B-F1FC-4C9B-9728-FE992E8491C3}" type="presParOf" srcId="{3BC66F3A-58EF-425B-B4E1-AA9DC2ECEFC0}" destId="{AC3C54A3-79D5-4FE6-9E30-01A7748E49B2}" srcOrd="5" destOrd="0" presId="urn:microsoft.com/office/officeart/2009/3/layout/StepUpProcess"/>
    <dgm:cxn modelId="{D10957C8-176B-4C98-A5B8-BD4E1EDE34BE}" type="presParOf" srcId="{AC3C54A3-79D5-4FE6-9E30-01A7748E49B2}" destId="{82C31919-C2E9-4305-BE03-01F6A2FC558B}" srcOrd="0" destOrd="0" presId="urn:microsoft.com/office/officeart/2009/3/layout/StepUpProcess"/>
    <dgm:cxn modelId="{9C2BB1E7-D116-41DD-BA2C-DD22E75D96A3}" type="presParOf" srcId="{3BC66F3A-58EF-425B-B4E1-AA9DC2ECEFC0}" destId="{280F5E79-D69D-4507-A245-D852A5205044}" srcOrd="6" destOrd="0" presId="urn:microsoft.com/office/officeart/2009/3/layout/StepUpProcess"/>
    <dgm:cxn modelId="{1EAB27ED-BB30-45CA-A6BE-C2D1C47FB6B6}" type="presParOf" srcId="{280F5E79-D69D-4507-A245-D852A5205044}" destId="{44907D2B-E345-4ED9-A788-306325491CA1}" srcOrd="0" destOrd="0" presId="urn:microsoft.com/office/officeart/2009/3/layout/StepUpProcess"/>
    <dgm:cxn modelId="{A3D42342-A359-4C81-A94E-511D063BBA03}" type="presParOf" srcId="{280F5E79-D69D-4507-A245-D852A5205044}" destId="{CE3A5C2A-7C90-4A1E-BD72-878F1DADCCE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61A0FD0-A71C-4326-AF46-B8039FC81672}" type="doc">
      <dgm:prSet loTypeId="urn:microsoft.com/office/officeart/2008/layout/AlternatingHexagons" loCatId="list" qsTypeId="urn:microsoft.com/office/officeart/2005/8/quickstyle/simple1" qsCatId="simple" csTypeId="urn:microsoft.com/office/officeart/2005/8/colors/accent2_1" csCatId="accent2" phldr="1"/>
      <dgm:spPr/>
      <dgm:t>
        <a:bodyPr/>
        <a:lstStyle/>
        <a:p>
          <a:endParaRPr lang="ru-RU"/>
        </a:p>
      </dgm:t>
    </dgm:pt>
    <dgm:pt modelId="{F870A6BC-1B50-4B1D-A6B8-B120974B6E28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  <a:latin typeface="+mn-lt"/>
            </a:rPr>
            <a:t>команды классов городских и сельских школ, </a:t>
          </a:r>
          <a:r>
            <a:rPr lang="ru-RU" sz="900" dirty="0">
              <a:solidFill>
                <a:srgbClr val="002060"/>
              </a:solidFill>
              <a:latin typeface="+mn-lt"/>
              <a:ea typeface="Times New Roman" panose="02020603050405020304" pitchFamily="18" charset="0"/>
            </a:rPr>
            <a:t>в состав которых входят ученики одного класса</a:t>
          </a:r>
          <a:endParaRPr lang="ru-RU" sz="900" dirty="0">
            <a:solidFill>
              <a:srgbClr val="002060"/>
            </a:solidFill>
            <a:latin typeface="+mn-lt"/>
          </a:endParaRPr>
        </a:p>
      </dgm:t>
    </dgm:pt>
    <dgm:pt modelId="{D18C95F3-B350-429E-8679-6036410D5144}" type="parTrans" cxnId="{984E9C23-0A5C-472F-A446-DF5181F7F641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A371D11F-AC27-44FB-B893-F9E1BB1BDD71}" type="sibTrans" cxnId="{984E9C23-0A5C-472F-A446-DF5181F7F641}">
      <dgm:prSet custT="1"/>
      <dgm:spPr/>
      <dgm:t>
        <a:bodyPr/>
        <a:lstStyle/>
        <a:p>
          <a:endParaRPr lang="ru-RU" sz="1000">
            <a:latin typeface="+mn-lt"/>
          </a:endParaRPr>
        </a:p>
      </dgm:t>
    </dgm:pt>
    <dgm:pt modelId="{6F4F4AA9-A3FB-494F-B8A6-E066D3C6E721}">
      <dgm:prSet phldrT="[Текст]" custT="1"/>
      <dgm:spPr/>
      <dgm:t>
        <a:bodyPr/>
        <a:lstStyle/>
        <a:p>
          <a:r>
            <a:rPr lang="ru-RU" sz="1000" b="1" dirty="0"/>
            <a:t>городские классы-команды</a:t>
          </a:r>
          <a:r>
            <a:rPr lang="ru-RU" sz="1000" dirty="0"/>
            <a:t>:    </a:t>
          </a:r>
          <a:r>
            <a:rPr lang="ru-RU" sz="1000" b="1" dirty="0"/>
            <a:t>12 участников                                    </a:t>
          </a:r>
          <a:r>
            <a:rPr lang="ru-RU" sz="1000" dirty="0"/>
            <a:t>(6 юношей, 6 девушек)                               </a:t>
          </a:r>
          <a:r>
            <a:rPr lang="ru-RU" sz="1000" b="1" dirty="0"/>
            <a:t>сельские классы-команды          </a:t>
          </a:r>
          <a:r>
            <a:rPr lang="ru-RU" sz="1000" dirty="0"/>
            <a:t>6 участников                                       (3 юноши, 3 девушки).  </a:t>
          </a:r>
          <a:endParaRPr lang="ru-RU" sz="1000" b="1" dirty="0">
            <a:solidFill>
              <a:srgbClr val="C00000"/>
            </a:solidFill>
            <a:latin typeface="+mn-lt"/>
          </a:endParaRPr>
        </a:p>
      </dgm:t>
    </dgm:pt>
    <dgm:pt modelId="{652F8B16-8E9A-4198-AA91-D9E702CFCD41}" type="parTrans" cxnId="{4B8E3021-CE4F-424E-BA1D-48E27E38F504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83A84AF9-B772-46D1-8E78-93A76F1350A1}" type="sibTrans" cxnId="{4B8E3021-CE4F-424E-BA1D-48E27E38F504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F6F1FBD2-16BC-4823-8665-E5987D75DAD5}">
      <dgm:prSet phldrT="[Текст]" custT="1"/>
      <dgm:spPr/>
      <dgm:t>
        <a:bodyPr/>
        <a:lstStyle/>
        <a:p>
          <a:endParaRPr lang="ru-RU" sz="1000" dirty="0">
            <a:latin typeface="+mn-lt"/>
          </a:endParaRPr>
        </a:p>
      </dgm:t>
    </dgm:pt>
    <dgm:pt modelId="{560EE249-0B34-44E2-8D34-BD4E6B0A4F26}" type="parTrans" cxnId="{6AD0BD08-E904-4527-8449-3D67C2E05AF0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0FB61A70-9F6D-4523-9071-38BFE0835FAE}" type="sibTrans" cxnId="{6AD0BD08-E904-4527-8449-3D67C2E05AF0}">
      <dgm:prSet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 sz="1000">
            <a:latin typeface="+mn-lt"/>
          </a:endParaRPr>
        </a:p>
      </dgm:t>
    </dgm:pt>
    <dgm:pt modelId="{CCF9980E-7048-46D2-B885-913985E95D03}">
      <dgm:prSet phldrT="[Текст]" custT="1"/>
      <dgm:spPr/>
      <dgm:t>
        <a:bodyPr/>
        <a:lstStyle/>
        <a:p>
          <a:r>
            <a:rPr lang="ru-RU" sz="900" dirty="0">
              <a:solidFill>
                <a:srgbClr val="002060"/>
              </a:solidFill>
              <a:latin typeface="+mn-lt"/>
            </a:rPr>
            <a:t>сборные команды классов школы, добившихся наилучших результатов </a:t>
          </a:r>
          <a:br>
            <a:rPr lang="ru-RU" sz="900" dirty="0">
              <a:solidFill>
                <a:srgbClr val="002060"/>
              </a:solidFill>
              <a:latin typeface="+mn-lt"/>
            </a:rPr>
          </a:br>
          <a:r>
            <a:rPr lang="ru-RU" sz="900" dirty="0">
              <a:solidFill>
                <a:srgbClr val="002060"/>
              </a:solidFill>
              <a:latin typeface="+mn-lt"/>
            </a:rPr>
            <a:t>в летних видах спорта</a:t>
          </a:r>
        </a:p>
      </dgm:t>
    </dgm:pt>
    <dgm:pt modelId="{20E975BE-A7C7-434B-BB73-B3C180344B8B}" type="parTrans" cxnId="{81A5BE50-7D1D-4848-8939-EB001FE1428A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7B277F88-AE20-4C58-9F05-24B6C2BFE2BE}" type="sibTrans" cxnId="{81A5BE50-7D1D-4848-8939-EB001FE1428A}">
      <dgm:prSet custT="1"/>
      <dgm:spPr/>
      <dgm:t>
        <a:bodyPr/>
        <a:lstStyle/>
        <a:p>
          <a:endParaRPr lang="ru-RU" sz="1000">
            <a:latin typeface="+mn-lt"/>
          </a:endParaRPr>
        </a:p>
      </dgm:t>
    </dgm:pt>
    <dgm:pt modelId="{4DDBEB80-BA98-41E8-9842-CFFFFD5AAD77}">
      <dgm:prSet phldrT="[Текст]" custT="1"/>
      <dgm:spPr/>
      <dgm:t>
        <a:bodyPr/>
        <a:lstStyle/>
        <a:p>
          <a:r>
            <a:rPr lang="ru-RU" sz="1000" b="1" dirty="0"/>
            <a:t>12 участников </a:t>
          </a:r>
        </a:p>
        <a:p>
          <a:r>
            <a:rPr lang="ru-RU" sz="1000" dirty="0"/>
            <a:t>(6 юношей и 6 девушек)</a:t>
          </a:r>
          <a:endParaRPr lang="ru-RU" sz="1000" b="1" dirty="0">
            <a:solidFill>
              <a:srgbClr val="C00000"/>
            </a:solidFill>
            <a:latin typeface="+mn-lt"/>
          </a:endParaRPr>
        </a:p>
      </dgm:t>
    </dgm:pt>
    <dgm:pt modelId="{401ADAC4-60D6-4BCF-9EF1-04F782E87B43}" type="parTrans" cxnId="{3FE712E4-0EC8-4A01-BFF1-31BA4DD91179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D6D24AEF-DBBC-4523-A522-B06CA8170DD0}" type="sibTrans" cxnId="{3FE712E4-0EC8-4A01-BFF1-31BA4DD91179}">
      <dgm:prSet/>
      <dgm:spPr/>
      <dgm:t>
        <a:bodyPr/>
        <a:lstStyle/>
        <a:p>
          <a:endParaRPr lang="ru-RU" sz="1000">
            <a:latin typeface="+mn-lt"/>
          </a:endParaRPr>
        </a:p>
      </dgm:t>
    </dgm:pt>
    <dgm:pt modelId="{42F915E8-D906-4705-8EA4-63446FB87374}" type="pres">
      <dgm:prSet presAssocID="{E61A0FD0-A71C-4326-AF46-B8039FC81672}" presName="Name0" presStyleCnt="0">
        <dgm:presLayoutVars>
          <dgm:chMax/>
          <dgm:chPref/>
          <dgm:dir/>
          <dgm:animLvl val="lvl"/>
        </dgm:presLayoutVars>
      </dgm:prSet>
      <dgm:spPr/>
    </dgm:pt>
    <dgm:pt modelId="{511853C1-726B-4E80-9402-DBDB313F5EE3}" type="pres">
      <dgm:prSet presAssocID="{F870A6BC-1B50-4B1D-A6B8-B120974B6E28}" presName="composite" presStyleCnt="0"/>
      <dgm:spPr/>
    </dgm:pt>
    <dgm:pt modelId="{CD26003F-280C-4A25-BB60-7DB1433C87E4}" type="pres">
      <dgm:prSet presAssocID="{F870A6BC-1B50-4B1D-A6B8-B120974B6E28}" presName="Parent1" presStyleLbl="node1" presStyleIdx="0" presStyleCnt="6" custScaleX="99643">
        <dgm:presLayoutVars>
          <dgm:chMax val="1"/>
          <dgm:chPref val="1"/>
          <dgm:bulletEnabled val="1"/>
        </dgm:presLayoutVars>
      </dgm:prSet>
      <dgm:spPr/>
    </dgm:pt>
    <dgm:pt modelId="{FA127DD4-B283-4AA5-8761-27A2C024E3F8}" type="pres">
      <dgm:prSet presAssocID="{F870A6BC-1B50-4B1D-A6B8-B120974B6E28}" presName="Childtext1" presStyleLbl="revTx" presStyleIdx="0" presStyleCnt="3" custScaleX="121072" custLinFactNeighborX="13948" custLinFactNeighborY="-1917">
        <dgm:presLayoutVars>
          <dgm:chMax val="0"/>
          <dgm:chPref val="0"/>
          <dgm:bulletEnabled val="1"/>
        </dgm:presLayoutVars>
      </dgm:prSet>
      <dgm:spPr/>
    </dgm:pt>
    <dgm:pt modelId="{46317207-92BE-415B-BFEA-AF364A0CAD5A}" type="pres">
      <dgm:prSet presAssocID="{F870A6BC-1B50-4B1D-A6B8-B120974B6E28}" presName="BalanceSpacing" presStyleCnt="0"/>
      <dgm:spPr/>
    </dgm:pt>
    <dgm:pt modelId="{EE7411F6-CBF7-4CAE-92E3-17C3AC654B18}" type="pres">
      <dgm:prSet presAssocID="{F870A6BC-1B50-4B1D-A6B8-B120974B6E28}" presName="BalanceSpacing1" presStyleCnt="0"/>
      <dgm:spPr/>
    </dgm:pt>
    <dgm:pt modelId="{0959EDD7-3EC6-4A0C-BC72-DCF174BCAC34}" type="pres">
      <dgm:prSet presAssocID="{A371D11F-AC27-44FB-B893-F9E1BB1BDD71}" presName="Accent1Text" presStyleLbl="node1" presStyleIdx="1" presStyleCnt="6" custLinFactNeighborX="-1997" custLinFactNeighborY="-1138"/>
      <dgm:spPr/>
    </dgm:pt>
    <dgm:pt modelId="{1E9540D1-73AB-4DAC-8765-8F41B17E67E5}" type="pres">
      <dgm:prSet presAssocID="{A371D11F-AC27-44FB-B893-F9E1BB1BDD71}" presName="spaceBetweenRectangles" presStyleCnt="0"/>
      <dgm:spPr/>
    </dgm:pt>
    <dgm:pt modelId="{6409F0E8-BB7F-4365-A171-367764D414E3}" type="pres">
      <dgm:prSet presAssocID="{F6F1FBD2-16BC-4823-8665-E5987D75DAD5}" presName="composite" presStyleCnt="0"/>
      <dgm:spPr/>
    </dgm:pt>
    <dgm:pt modelId="{3D91D95E-F217-4ACB-AE57-813503E6588F}" type="pres">
      <dgm:prSet presAssocID="{F6F1FBD2-16BC-4823-8665-E5987D75DAD5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</dgm:pt>
    <dgm:pt modelId="{A6406DAF-802D-4EB9-828E-68F2F620E33A}" type="pres">
      <dgm:prSet presAssocID="{F6F1FBD2-16BC-4823-8665-E5987D75DAD5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8EE1F1E6-4E8D-416D-828A-0352DD53B625}" type="pres">
      <dgm:prSet presAssocID="{F6F1FBD2-16BC-4823-8665-E5987D75DAD5}" presName="BalanceSpacing" presStyleCnt="0"/>
      <dgm:spPr/>
    </dgm:pt>
    <dgm:pt modelId="{1731265B-017E-4817-9DCF-FE8ED417E7D6}" type="pres">
      <dgm:prSet presAssocID="{F6F1FBD2-16BC-4823-8665-E5987D75DAD5}" presName="BalanceSpacing1" presStyleCnt="0"/>
      <dgm:spPr/>
    </dgm:pt>
    <dgm:pt modelId="{06B039B3-DFF6-4F51-8C09-0729D6EA99DC}" type="pres">
      <dgm:prSet presAssocID="{0FB61A70-9F6D-4523-9071-38BFE0835FAE}" presName="Accent1Text" presStyleLbl="node1" presStyleIdx="3" presStyleCnt="6" custScaleY="71367" custLinFactX="-8434" custLinFactNeighborX="-100000" custLinFactNeighborY="-1133"/>
      <dgm:spPr/>
    </dgm:pt>
    <dgm:pt modelId="{8642FF77-569E-4508-A156-D324754ABAC8}" type="pres">
      <dgm:prSet presAssocID="{0FB61A70-9F6D-4523-9071-38BFE0835FAE}" presName="spaceBetweenRectangles" presStyleCnt="0"/>
      <dgm:spPr/>
    </dgm:pt>
    <dgm:pt modelId="{6B61E941-1C06-476B-A068-B243C101D9A3}" type="pres">
      <dgm:prSet presAssocID="{CCF9980E-7048-46D2-B885-913985E95D03}" presName="composite" presStyleCnt="0"/>
      <dgm:spPr/>
    </dgm:pt>
    <dgm:pt modelId="{1899019B-4B5F-4CF5-80F6-456E7FCB2404}" type="pres">
      <dgm:prSet presAssocID="{CCF9980E-7048-46D2-B885-913985E95D03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057E17ED-5BDA-4556-8A4C-5D14734DAC0F}" type="pres">
      <dgm:prSet presAssocID="{CCF9980E-7048-46D2-B885-913985E95D03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F6CDE650-F59B-472C-91B3-59CA954C67E1}" type="pres">
      <dgm:prSet presAssocID="{CCF9980E-7048-46D2-B885-913985E95D03}" presName="BalanceSpacing" presStyleCnt="0"/>
      <dgm:spPr/>
    </dgm:pt>
    <dgm:pt modelId="{6DD72A73-FF66-4C6A-AAF8-B1E4B622C47A}" type="pres">
      <dgm:prSet presAssocID="{CCF9980E-7048-46D2-B885-913985E95D03}" presName="BalanceSpacing1" presStyleCnt="0"/>
      <dgm:spPr/>
    </dgm:pt>
    <dgm:pt modelId="{E2954282-FD26-4E00-BDD1-56BEFE44493C}" type="pres">
      <dgm:prSet presAssocID="{7B277F88-AE20-4C58-9F05-24B6C2BFE2BE}" presName="Accent1Text" presStyleLbl="node1" presStyleIdx="5" presStyleCnt="6"/>
      <dgm:spPr/>
    </dgm:pt>
  </dgm:ptLst>
  <dgm:cxnLst>
    <dgm:cxn modelId="{6AD0BD08-E904-4527-8449-3D67C2E05AF0}" srcId="{E61A0FD0-A71C-4326-AF46-B8039FC81672}" destId="{F6F1FBD2-16BC-4823-8665-E5987D75DAD5}" srcOrd="1" destOrd="0" parTransId="{560EE249-0B34-44E2-8D34-BD4E6B0A4F26}" sibTransId="{0FB61A70-9F6D-4523-9071-38BFE0835FAE}"/>
    <dgm:cxn modelId="{46C75916-CFD5-4CFB-BDB9-2AC34B52438C}" type="presOf" srcId="{CCF9980E-7048-46D2-B885-913985E95D03}" destId="{1899019B-4B5F-4CF5-80F6-456E7FCB2404}" srcOrd="0" destOrd="0" presId="urn:microsoft.com/office/officeart/2008/layout/AlternatingHexagons"/>
    <dgm:cxn modelId="{E0BA2D1A-787A-45C4-BC6A-9A281D836581}" type="presOf" srcId="{6F4F4AA9-A3FB-494F-B8A6-E066D3C6E721}" destId="{FA127DD4-B283-4AA5-8761-27A2C024E3F8}" srcOrd="0" destOrd="0" presId="urn:microsoft.com/office/officeart/2008/layout/AlternatingHexagons"/>
    <dgm:cxn modelId="{4B8E3021-CE4F-424E-BA1D-48E27E38F504}" srcId="{F870A6BC-1B50-4B1D-A6B8-B120974B6E28}" destId="{6F4F4AA9-A3FB-494F-B8A6-E066D3C6E721}" srcOrd="0" destOrd="0" parTransId="{652F8B16-8E9A-4198-AA91-D9E702CFCD41}" sibTransId="{83A84AF9-B772-46D1-8E78-93A76F1350A1}"/>
    <dgm:cxn modelId="{984E9C23-0A5C-472F-A446-DF5181F7F641}" srcId="{E61A0FD0-A71C-4326-AF46-B8039FC81672}" destId="{F870A6BC-1B50-4B1D-A6B8-B120974B6E28}" srcOrd="0" destOrd="0" parTransId="{D18C95F3-B350-429E-8679-6036410D5144}" sibTransId="{A371D11F-AC27-44FB-B893-F9E1BB1BDD71}"/>
    <dgm:cxn modelId="{F3E2CA3D-5BEE-4ED9-84FD-8841E2B39852}" type="presOf" srcId="{7B277F88-AE20-4C58-9F05-24B6C2BFE2BE}" destId="{E2954282-FD26-4E00-BDD1-56BEFE44493C}" srcOrd="0" destOrd="0" presId="urn:microsoft.com/office/officeart/2008/layout/AlternatingHexagons"/>
    <dgm:cxn modelId="{7F3C535D-DEDE-4CFB-84AD-64532AB3B60F}" type="presOf" srcId="{F870A6BC-1B50-4B1D-A6B8-B120974B6E28}" destId="{CD26003F-280C-4A25-BB60-7DB1433C87E4}" srcOrd="0" destOrd="0" presId="urn:microsoft.com/office/officeart/2008/layout/AlternatingHexagons"/>
    <dgm:cxn modelId="{B97EDA61-837C-420F-9718-93566FC2257C}" type="presOf" srcId="{F6F1FBD2-16BC-4823-8665-E5987D75DAD5}" destId="{3D91D95E-F217-4ACB-AE57-813503E6588F}" srcOrd="0" destOrd="0" presId="urn:microsoft.com/office/officeart/2008/layout/AlternatingHexagons"/>
    <dgm:cxn modelId="{7D1EAC42-95D6-47D5-8263-4FEF0ADA02E1}" type="presOf" srcId="{E61A0FD0-A71C-4326-AF46-B8039FC81672}" destId="{42F915E8-D906-4705-8EA4-63446FB87374}" srcOrd="0" destOrd="0" presId="urn:microsoft.com/office/officeart/2008/layout/AlternatingHexagons"/>
    <dgm:cxn modelId="{81A5BE50-7D1D-4848-8939-EB001FE1428A}" srcId="{E61A0FD0-A71C-4326-AF46-B8039FC81672}" destId="{CCF9980E-7048-46D2-B885-913985E95D03}" srcOrd="2" destOrd="0" parTransId="{20E975BE-A7C7-434B-BB73-B3C180344B8B}" sibTransId="{7B277F88-AE20-4C58-9F05-24B6C2BFE2BE}"/>
    <dgm:cxn modelId="{A330EA81-1AE2-46D1-BD93-A31DDEA0986A}" type="presOf" srcId="{0FB61A70-9F6D-4523-9071-38BFE0835FAE}" destId="{06B039B3-DFF6-4F51-8C09-0729D6EA99DC}" srcOrd="0" destOrd="0" presId="urn:microsoft.com/office/officeart/2008/layout/AlternatingHexagons"/>
    <dgm:cxn modelId="{56BEEEA1-9688-4029-9C31-C24DEADA269A}" type="presOf" srcId="{4DDBEB80-BA98-41E8-9842-CFFFFD5AAD77}" destId="{057E17ED-5BDA-4556-8A4C-5D14734DAC0F}" srcOrd="0" destOrd="0" presId="urn:microsoft.com/office/officeart/2008/layout/AlternatingHexagons"/>
    <dgm:cxn modelId="{EE7847CF-96EA-4E7B-B8F0-094FD5AE1524}" type="presOf" srcId="{A371D11F-AC27-44FB-B893-F9E1BB1BDD71}" destId="{0959EDD7-3EC6-4A0C-BC72-DCF174BCAC34}" srcOrd="0" destOrd="0" presId="urn:microsoft.com/office/officeart/2008/layout/AlternatingHexagons"/>
    <dgm:cxn modelId="{3FE712E4-0EC8-4A01-BFF1-31BA4DD91179}" srcId="{CCF9980E-7048-46D2-B885-913985E95D03}" destId="{4DDBEB80-BA98-41E8-9842-CFFFFD5AAD77}" srcOrd="0" destOrd="0" parTransId="{401ADAC4-60D6-4BCF-9EF1-04F782E87B43}" sibTransId="{D6D24AEF-DBBC-4523-A522-B06CA8170DD0}"/>
    <dgm:cxn modelId="{3A02D3C1-990F-44F6-A150-DB8ACF24842D}" type="presParOf" srcId="{42F915E8-D906-4705-8EA4-63446FB87374}" destId="{511853C1-726B-4E80-9402-DBDB313F5EE3}" srcOrd="0" destOrd="0" presId="urn:microsoft.com/office/officeart/2008/layout/AlternatingHexagons"/>
    <dgm:cxn modelId="{4901612B-DDC6-40C8-B93A-742CF1E0AB60}" type="presParOf" srcId="{511853C1-726B-4E80-9402-DBDB313F5EE3}" destId="{CD26003F-280C-4A25-BB60-7DB1433C87E4}" srcOrd="0" destOrd="0" presId="urn:microsoft.com/office/officeart/2008/layout/AlternatingHexagons"/>
    <dgm:cxn modelId="{13488A99-B783-44FD-821A-1D48722021DB}" type="presParOf" srcId="{511853C1-726B-4E80-9402-DBDB313F5EE3}" destId="{FA127DD4-B283-4AA5-8761-27A2C024E3F8}" srcOrd="1" destOrd="0" presId="urn:microsoft.com/office/officeart/2008/layout/AlternatingHexagons"/>
    <dgm:cxn modelId="{A10FFE1B-4D29-4A9D-B343-4694B887410D}" type="presParOf" srcId="{511853C1-726B-4E80-9402-DBDB313F5EE3}" destId="{46317207-92BE-415B-BFEA-AF364A0CAD5A}" srcOrd="2" destOrd="0" presId="urn:microsoft.com/office/officeart/2008/layout/AlternatingHexagons"/>
    <dgm:cxn modelId="{3064EEF3-1DDE-427E-A393-1750A1082246}" type="presParOf" srcId="{511853C1-726B-4E80-9402-DBDB313F5EE3}" destId="{EE7411F6-CBF7-4CAE-92E3-17C3AC654B18}" srcOrd="3" destOrd="0" presId="urn:microsoft.com/office/officeart/2008/layout/AlternatingHexagons"/>
    <dgm:cxn modelId="{8A50BB61-E833-437C-9F19-E4EC60F25D1A}" type="presParOf" srcId="{511853C1-726B-4E80-9402-DBDB313F5EE3}" destId="{0959EDD7-3EC6-4A0C-BC72-DCF174BCAC34}" srcOrd="4" destOrd="0" presId="urn:microsoft.com/office/officeart/2008/layout/AlternatingHexagons"/>
    <dgm:cxn modelId="{240B8F11-FB9C-4AC3-BD51-FCE45C2C48BD}" type="presParOf" srcId="{42F915E8-D906-4705-8EA4-63446FB87374}" destId="{1E9540D1-73AB-4DAC-8765-8F41B17E67E5}" srcOrd="1" destOrd="0" presId="urn:microsoft.com/office/officeart/2008/layout/AlternatingHexagons"/>
    <dgm:cxn modelId="{97B5134A-6C92-4B55-8E76-F99E120EBB03}" type="presParOf" srcId="{42F915E8-D906-4705-8EA4-63446FB87374}" destId="{6409F0E8-BB7F-4365-A171-367764D414E3}" srcOrd="2" destOrd="0" presId="urn:microsoft.com/office/officeart/2008/layout/AlternatingHexagons"/>
    <dgm:cxn modelId="{FC719909-9C40-4F22-B9DB-0075C645B9F0}" type="presParOf" srcId="{6409F0E8-BB7F-4365-A171-367764D414E3}" destId="{3D91D95E-F217-4ACB-AE57-813503E6588F}" srcOrd="0" destOrd="0" presId="urn:microsoft.com/office/officeart/2008/layout/AlternatingHexagons"/>
    <dgm:cxn modelId="{B5F75BC6-79A9-4438-8A0B-9D5ED321BF32}" type="presParOf" srcId="{6409F0E8-BB7F-4365-A171-367764D414E3}" destId="{A6406DAF-802D-4EB9-828E-68F2F620E33A}" srcOrd="1" destOrd="0" presId="urn:microsoft.com/office/officeart/2008/layout/AlternatingHexagons"/>
    <dgm:cxn modelId="{FF58BBF6-4F46-46CE-9AD6-82935F4F8C31}" type="presParOf" srcId="{6409F0E8-BB7F-4365-A171-367764D414E3}" destId="{8EE1F1E6-4E8D-416D-828A-0352DD53B625}" srcOrd="2" destOrd="0" presId="urn:microsoft.com/office/officeart/2008/layout/AlternatingHexagons"/>
    <dgm:cxn modelId="{6431B563-3513-44FA-83BE-BF0C3629F2FB}" type="presParOf" srcId="{6409F0E8-BB7F-4365-A171-367764D414E3}" destId="{1731265B-017E-4817-9DCF-FE8ED417E7D6}" srcOrd="3" destOrd="0" presId="urn:microsoft.com/office/officeart/2008/layout/AlternatingHexagons"/>
    <dgm:cxn modelId="{A4BF8BD6-0BC8-480E-AC62-DD57EBF0A095}" type="presParOf" srcId="{6409F0E8-BB7F-4365-A171-367764D414E3}" destId="{06B039B3-DFF6-4F51-8C09-0729D6EA99DC}" srcOrd="4" destOrd="0" presId="urn:microsoft.com/office/officeart/2008/layout/AlternatingHexagons"/>
    <dgm:cxn modelId="{7540917C-12AA-4084-BB09-767AAE67E5BB}" type="presParOf" srcId="{42F915E8-D906-4705-8EA4-63446FB87374}" destId="{8642FF77-569E-4508-A156-D324754ABAC8}" srcOrd="3" destOrd="0" presId="urn:microsoft.com/office/officeart/2008/layout/AlternatingHexagons"/>
    <dgm:cxn modelId="{8EAD496C-E3BE-463B-8171-B3F3A381FEE0}" type="presParOf" srcId="{42F915E8-D906-4705-8EA4-63446FB87374}" destId="{6B61E941-1C06-476B-A068-B243C101D9A3}" srcOrd="4" destOrd="0" presId="urn:microsoft.com/office/officeart/2008/layout/AlternatingHexagons"/>
    <dgm:cxn modelId="{2B7E16D6-D614-426B-BE1D-B5C838D0FEE2}" type="presParOf" srcId="{6B61E941-1C06-476B-A068-B243C101D9A3}" destId="{1899019B-4B5F-4CF5-80F6-456E7FCB2404}" srcOrd="0" destOrd="0" presId="urn:microsoft.com/office/officeart/2008/layout/AlternatingHexagons"/>
    <dgm:cxn modelId="{B807E665-ECE0-46A1-AC81-F93BC11FF3D2}" type="presParOf" srcId="{6B61E941-1C06-476B-A068-B243C101D9A3}" destId="{057E17ED-5BDA-4556-8A4C-5D14734DAC0F}" srcOrd="1" destOrd="0" presId="urn:microsoft.com/office/officeart/2008/layout/AlternatingHexagons"/>
    <dgm:cxn modelId="{D72A3656-3C81-44B7-9AB3-98FE4F5E727A}" type="presParOf" srcId="{6B61E941-1C06-476B-A068-B243C101D9A3}" destId="{F6CDE650-F59B-472C-91B3-59CA954C67E1}" srcOrd="2" destOrd="0" presId="urn:microsoft.com/office/officeart/2008/layout/AlternatingHexagons"/>
    <dgm:cxn modelId="{9057A218-BAC6-4A77-8687-3609786F49F3}" type="presParOf" srcId="{6B61E941-1C06-476B-A068-B243C101D9A3}" destId="{6DD72A73-FF66-4C6A-AAF8-B1E4B622C47A}" srcOrd="3" destOrd="0" presId="urn:microsoft.com/office/officeart/2008/layout/AlternatingHexagons"/>
    <dgm:cxn modelId="{233FDD32-137A-45CA-847A-1311369CFA36}" type="presParOf" srcId="{6B61E941-1C06-476B-A068-B243C101D9A3}" destId="{E2954282-FD26-4E00-BDD1-56BEFE44493C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1DEFE5-8324-43CF-975B-816BDA87D2F3}" type="doc">
      <dgm:prSet loTypeId="urn:microsoft.com/office/officeart/2005/8/layout/process2" loCatId="process" qsTypeId="urn:microsoft.com/office/officeart/2005/8/quickstyle/simple1" qsCatId="simple" csTypeId="urn:microsoft.com/office/officeart/2005/8/colors/accent0_3" csCatId="mainScheme" phldr="1"/>
      <dgm:spPr/>
    </dgm:pt>
    <dgm:pt modelId="{7DA050AB-1B41-4122-84B6-94A3BAC93640}">
      <dgm:prSet phldrT="[Текст]" custT="1"/>
      <dgm:spPr/>
      <dgm:t>
        <a:bodyPr/>
        <a:lstStyle/>
        <a:p>
          <a:r>
            <a:rPr lang="ru-RU" sz="1000" dirty="0"/>
            <a:t>Определение лучших команд школьных спортивных клубов общеобразовательных организаций</a:t>
          </a:r>
          <a:endParaRPr lang="ru-RU" sz="1000" b="1" dirty="0"/>
        </a:p>
      </dgm:t>
    </dgm:pt>
    <dgm:pt modelId="{117F839D-C642-4F89-9666-2FBD934CFC8A}" type="parTrans" cxnId="{4A709836-D20E-43B7-9DDE-183EDE1D4D86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6E65C29-3E41-47FD-BD21-E8A3C74C0A77}" type="sibTrans" cxnId="{4A709836-D20E-43B7-9DDE-183EDE1D4D86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20CDF100-2789-49C9-994B-E50F0C6A9E8D}">
      <dgm:prSet phldrT="[Текст]" custT="1"/>
      <dgm:spPr/>
      <dgm:t>
        <a:bodyPr/>
        <a:lstStyle/>
        <a:p>
          <a:r>
            <a:rPr lang="ru-RU" sz="1000" dirty="0"/>
            <a:t>Приобретение соревновательного опыта обучающимися </a:t>
          </a:r>
          <a:br>
            <a:rPr lang="ru-RU" sz="1000" dirty="0"/>
          </a:br>
          <a:r>
            <a:rPr lang="ru-RU" sz="1000" dirty="0"/>
            <a:t>по различным видам спорта и повышение спортивного мастерства</a:t>
          </a:r>
          <a:endParaRPr lang="ru-RU" sz="1000" b="1" dirty="0"/>
        </a:p>
      </dgm:t>
    </dgm:pt>
    <dgm:pt modelId="{E22BD6A7-5830-4559-9B72-5AC3E277CE68}" type="parTrans" cxnId="{EA6D91C6-F497-46B3-89A7-D3E1880F5533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B4CC431E-4D27-4BDB-A955-B597308BA101}" type="sibTrans" cxnId="{EA6D91C6-F497-46B3-89A7-D3E1880F5533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5920E306-0483-4707-88A5-E1B251276F3C}">
      <dgm:prSet phldrT="[Текст]" custT="1"/>
      <dgm:spPr/>
      <dgm:t>
        <a:bodyPr/>
        <a:lstStyle/>
        <a:p>
          <a:r>
            <a:rPr lang="ru-RU" sz="1000" dirty="0"/>
            <a:t>Воспитание у обучающихся общечеловеческих социально-значимых ценностей – патриотизма, развитие гражданственности, приобщение к истории своей страны, её культуре</a:t>
          </a:r>
          <a:endParaRPr lang="ru-RU" sz="1000" b="1" dirty="0"/>
        </a:p>
      </dgm:t>
    </dgm:pt>
    <dgm:pt modelId="{A904FC11-1F5E-48EB-A4B0-0051B0A55A18}" type="parTrans" cxnId="{F52405C7-342D-4138-B2F7-726C7377C8A2}">
      <dgm:prSet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7F34354F-766B-4D4F-A53C-67DF2F95D281}" type="sibTrans" cxnId="{F52405C7-342D-4138-B2F7-726C7377C8A2}">
      <dgm:prSet custT="1"/>
      <dgm:spPr/>
      <dgm:t>
        <a:bodyPr/>
        <a:lstStyle/>
        <a:p>
          <a:endParaRPr lang="ru-RU" sz="1050" b="1">
            <a:solidFill>
              <a:schemeClr val="bg1"/>
            </a:solidFill>
          </a:endParaRPr>
        </a:p>
      </dgm:t>
    </dgm:pt>
    <dgm:pt modelId="{03124E6C-D64F-42D7-94BA-1D4BD8954E87}" type="pres">
      <dgm:prSet presAssocID="{A71DEFE5-8324-43CF-975B-816BDA87D2F3}" presName="linearFlow" presStyleCnt="0">
        <dgm:presLayoutVars>
          <dgm:resizeHandles val="exact"/>
        </dgm:presLayoutVars>
      </dgm:prSet>
      <dgm:spPr/>
    </dgm:pt>
    <dgm:pt modelId="{F182F4AE-7347-4AC7-A3D3-1F3D8EC44F0A}" type="pres">
      <dgm:prSet presAssocID="{7DA050AB-1B41-4122-84B6-94A3BAC93640}" presName="node" presStyleLbl="node1" presStyleIdx="0" presStyleCnt="3" custScaleX="118953" custLinFactNeighborY="24114">
        <dgm:presLayoutVars>
          <dgm:bulletEnabled val="1"/>
        </dgm:presLayoutVars>
      </dgm:prSet>
      <dgm:spPr/>
    </dgm:pt>
    <dgm:pt modelId="{4DD1B822-ACC4-4D96-ADEA-A1AA448815DC}" type="pres">
      <dgm:prSet presAssocID="{06E65C29-3E41-47FD-BD21-E8A3C74C0A77}" presName="sibTrans" presStyleLbl="sibTrans2D1" presStyleIdx="0" presStyleCnt="2"/>
      <dgm:spPr/>
    </dgm:pt>
    <dgm:pt modelId="{E67359F9-703D-4DD9-96CC-AA05DAFD3DD6}" type="pres">
      <dgm:prSet presAssocID="{06E65C29-3E41-47FD-BD21-E8A3C74C0A77}" presName="connectorText" presStyleLbl="sibTrans2D1" presStyleIdx="0" presStyleCnt="2"/>
      <dgm:spPr/>
    </dgm:pt>
    <dgm:pt modelId="{BA995EDC-8DC6-41C2-840C-E0C138088CF5}" type="pres">
      <dgm:prSet presAssocID="{20CDF100-2789-49C9-994B-E50F0C6A9E8D}" presName="node" presStyleLbl="node1" presStyleIdx="1" presStyleCnt="3" custScaleX="118953" custLinFactNeighborX="289" custLinFactNeighborY="21169">
        <dgm:presLayoutVars>
          <dgm:bulletEnabled val="1"/>
        </dgm:presLayoutVars>
      </dgm:prSet>
      <dgm:spPr/>
    </dgm:pt>
    <dgm:pt modelId="{25AC2717-778A-4A0D-8786-C8824F60B868}" type="pres">
      <dgm:prSet presAssocID="{B4CC431E-4D27-4BDB-A955-B597308BA101}" presName="sibTrans" presStyleLbl="sibTrans2D1" presStyleIdx="1" presStyleCnt="2"/>
      <dgm:spPr/>
    </dgm:pt>
    <dgm:pt modelId="{84CB2667-3E7E-4BCC-AF38-95FFEE628274}" type="pres">
      <dgm:prSet presAssocID="{B4CC431E-4D27-4BDB-A955-B597308BA101}" presName="connectorText" presStyleLbl="sibTrans2D1" presStyleIdx="1" presStyleCnt="2"/>
      <dgm:spPr/>
    </dgm:pt>
    <dgm:pt modelId="{C776D3BD-464E-46BA-B234-82BAE35527A2}" type="pres">
      <dgm:prSet presAssocID="{5920E306-0483-4707-88A5-E1B251276F3C}" presName="node" presStyleLbl="node1" presStyleIdx="2" presStyleCnt="3" custScaleX="118953" custLinFactNeighborY="24114">
        <dgm:presLayoutVars>
          <dgm:bulletEnabled val="1"/>
        </dgm:presLayoutVars>
      </dgm:prSet>
      <dgm:spPr/>
    </dgm:pt>
  </dgm:ptLst>
  <dgm:cxnLst>
    <dgm:cxn modelId="{4A709836-D20E-43B7-9DDE-183EDE1D4D86}" srcId="{A71DEFE5-8324-43CF-975B-816BDA87D2F3}" destId="{7DA050AB-1B41-4122-84B6-94A3BAC93640}" srcOrd="0" destOrd="0" parTransId="{117F839D-C642-4F89-9666-2FBD934CFC8A}" sibTransId="{06E65C29-3E41-47FD-BD21-E8A3C74C0A77}"/>
    <dgm:cxn modelId="{3968853D-5D51-485C-815B-0F0B690F7B47}" type="presOf" srcId="{7DA050AB-1B41-4122-84B6-94A3BAC93640}" destId="{F182F4AE-7347-4AC7-A3D3-1F3D8EC44F0A}" srcOrd="0" destOrd="0" presId="urn:microsoft.com/office/officeart/2005/8/layout/process2"/>
    <dgm:cxn modelId="{003BC43D-3758-400E-8481-B62421560AA3}" type="presOf" srcId="{B4CC431E-4D27-4BDB-A955-B597308BA101}" destId="{25AC2717-778A-4A0D-8786-C8824F60B868}" srcOrd="0" destOrd="0" presId="urn:microsoft.com/office/officeart/2005/8/layout/process2"/>
    <dgm:cxn modelId="{31CCAF41-3031-4D8A-9591-B40004ED7D53}" type="presOf" srcId="{A71DEFE5-8324-43CF-975B-816BDA87D2F3}" destId="{03124E6C-D64F-42D7-94BA-1D4BD8954E87}" srcOrd="0" destOrd="0" presId="urn:microsoft.com/office/officeart/2005/8/layout/process2"/>
    <dgm:cxn modelId="{75468451-0407-45F4-B4C3-9AB39E5F0EB0}" type="presOf" srcId="{06E65C29-3E41-47FD-BD21-E8A3C74C0A77}" destId="{E67359F9-703D-4DD9-96CC-AA05DAFD3DD6}" srcOrd="1" destOrd="0" presId="urn:microsoft.com/office/officeart/2005/8/layout/process2"/>
    <dgm:cxn modelId="{EA6D91C6-F497-46B3-89A7-D3E1880F5533}" srcId="{A71DEFE5-8324-43CF-975B-816BDA87D2F3}" destId="{20CDF100-2789-49C9-994B-E50F0C6A9E8D}" srcOrd="1" destOrd="0" parTransId="{E22BD6A7-5830-4559-9B72-5AC3E277CE68}" sibTransId="{B4CC431E-4D27-4BDB-A955-B597308BA101}"/>
    <dgm:cxn modelId="{F52405C7-342D-4138-B2F7-726C7377C8A2}" srcId="{A71DEFE5-8324-43CF-975B-816BDA87D2F3}" destId="{5920E306-0483-4707-88A5-E1B251276F3C}" srcOrd="2" destOrd="0" parTransId="{A904FC11-1F5E-48EB-A4B0-0051B0A55A18}" sibTransId="{7F34354F-766B-4D4F-A53C-67DF2F95D281}"/>
    <dgm:cxn modelId="{E14A46CF-84D2-448A-97BC-924A36F4F297}" type="presOf" srcId="{5920E306-0483-4707-88A5-E1B251276F3C}" destId="{C776D3BD-464E-46BA-B234-82BAE35527A2}" srcOrd="0" destOrd="0" presId="urn:microsoft.com/office/officeart/2005/8/layout/process2"/>
    <dgm:cxn modelId="{521D0DE1-04CB-4B7F-8A5F-70F919579330}" type="presOf" srcId="{20CDF100-2789-49C9-994B-E50F0C6A9E8D}" destId="{BA995EDC-8DC6-41C2-840C-E0C138088CF5}" srcOrd="0" destOrd="0" presId="urn:microsoft.com/office/officeart/2005/8/layout/process2"/>
    <dgm:cxn modelId="{762E9AE4-B9A0-4C16-97E3-18D3FE71DB47}" type="presOf" srcId="{B4CC431E-4D27-4BDB-A955-B597308BA101}" destId="{84CB2667-3E7E-4BCC-AF38-95FFEE628274}" srcOrd="1" destOrd="0" presId="urn:microsoft.com/office/officeart/2005/8/layout/process2"/>
    <dgm:cxn modelId="{247535FF-10CA-48CA-B1AC-599313536E95}" type="presOf" srcId="{06E65C29-3E41-47FD-BD21-E8A3C74C0A77}" destId="{4DD1B822-ACC4-4D96-ADEA-A1AA448815DC}" srcOrd="0" destOrd="0" presId="urn:microsoft.com/office/officeart/2005/8/layout/process2"/>
    <dgm:cxn modelId="{01B87C06-FE39-4691-8584-A346AA4C966C}" type="presParOf" srcId="{03124E6C-D64F-42D7-94BA-1D4BD8954E87}" destId="{F182F4AE-7347-4AC7-A3D3-1F3D8EC44F0A}" srcOrd="0" destOrd="0" presId="urn:microsoft.com/office/officeart/2005/8/layout/process2"/>
    <dgm:cxn modelId="{20EDE8E5-853E-4F68-A79F-99ABB989F0CF}" type="presParOf" srcId="{03124E6C-D64F-42D7-94BA-1D4BD8954E87}" destId="{4DD1B822-ACC4-4D96-ADEA-A1AA448815DC}" srcOrd="1" destOrd="0" presId="urn:microsoft.com/office/officeart/2005/8/layout/process2"/>
    <dgm:cxn modelId="{5341E1CE-7D46-4B1F-B866-84DF8794FD9C}" type="presParOf" srcId="{4DD1B822-ACC4-4D96-ADEA-A1AA448815DC}" destId="{E67359F9-703D-4DD9-96CC-AA05DAFD3DD6}" srcOrd="0" destOrd="0" presId="urn:microsoft.com/office/officeart/2005/8/layout/process2"/>
    <dgm:cxn modelId="{B5BFBBA7-3A01-4F0D-B370-B7F71AB10A09}" type="presParOf" srcId="{03124E6C-D64F-42D7-94BA-1D4BD8954E87}" destId="{BA995EDC-8DC6-41C2-840C-E0C138088CF5}" srcOrd="2" destOrd="0" presId="urn:microsoft.com/office/officeart/2005/8/layout/process2"/>
    <dgm:cxn modelId="{83976393-C087-41B0-B905-A57AD387842C}" type="presParOf" srcId="{03124E6C-D64F-42D7-94BA-1D4BD8954E87}" destId="{25AC2717-778A-4A0D-8786-C8824F60B868}" srcOrd="3" destOrd="0" presId="urn:microsoft.com/office/officeart/2005/8/layout/process2"/>
    <dgm:cxn modelId="{D52FB587-71D9-4CFD-B892-D61D084B5E27}" type="presParOf" srcId="{25AC2717-778A-4A0D-8786-C8824F60B868}" destId="{84CB2667-3E7E-4BCC-AF38-95FFEE628274}" srcOrd="0" destOrd="0" presId="urn:microsoft.com/office/officeart/2005/8/layout/process2"/>
    <dgm:cxn modelId="{A6721D60-2189-4B20-A958-AACA82CF4114}" type="presParOf" srcId="{03124E6C-D64F-42D7-94BA-1D4BD8954E87}" destId="{C776D3BD-464E-46BA-B234-82BAE35527A2}" srcOrd="4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0DB95AB-1E4A-434E-8938-FD34EC75D8C4}" type="doc">
      <dgm:prSet loTypeId="urn:microsoft.com/office/officeart/2009/3/layout/StepUpProcess" loCatId="process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10389D0E-F457-4D4A-8909-9D2E9DAD9FDE}">
      <dgm:prSet phldrT="[Текст]" custT="1"/>
      <dgm:spPr/>
      <dgm:t>
        <a:bodyPr/>
        <a:lstStyle/>
        <a:p>
          <a:pPr>
            <a:lnSpc>
              <a:spcPct val="100000"/>
            </a:lnSpc>
          </a:pPr>
          <a:r>
            <a:rPr lang="ru-RU" sz="1000" b="1" dirty="0"/>
            <a:t>Проводится в общеобразовательных организациях</a:t>
          </a:r>
        </a:p>
        <a:p>
          <a:pPr>
            <a:lnSpc>
              <a:spcPct val="100000"/>
            </a:lnSpc>
          </a:pPr>
          <a:endParaRPr lang="ru-RU" sz="1000" dirty="0"/>
        </a:p>
      </dgm:t>
    </dgm:pt>
    <dgm:pt modelId="{37B25E8B-0E63-4A26-8E80-C762C73E9A4D}" type="parTrans" cxnId="{6899F2B6-F379-431B-BED7-E26863207E15}">
      <dgm:prSet/>
      <dgm:spPr/>
      <dgm:t>
        <a:bodyPr/>
        <a:lstStyle/>
        <a:p>
          <a:endParaRPr lang="ru-RU" sz="1000"/>
        </a:p>
      </dgm:t>
    </dgm:pt>
    <dgm:pt modelId="{5A3AEDF2-FA48-4777-A2D3-CAF462B08574}" type="sibTrans" cxnId="{6899F2B6-F379-431B-BED7-E26863207E15}">
      <dgm:prSet/>
      <dgm:spPr/>
      <dgm:t>
        <a:bodyPr/>
        <a:lstStyle/>
        <a:p>
          <a:endParaRPr lang="ru-RU" sz="1000"/>
        </a:p>
      </dgm:t>
    </dgm:pt>
    <dgm:pt modelId="{E8E992F3-A22D-4B7F-9AFB-766EBF09A13E}">
      <dgm:prSet custT="1"/>
      <dgm:spPr/>
      <dgm:t>
        <a:bodyPr/>
        <a:lstStyle/>
        <a:p>
          <a:r>
            <a:rPr lang="ru-RU" sz="1000" b="1" dirty="0"/>
            <a:t>участвуют победители региональных этапов</a:t>
          </a:r>
        </a:p>
        <a:p>
          <a:endParaRPr lang="ru-RU" sz="1000" i="1" dirty="0"/>
        </a:p>
      </dgm:t>
    </dgm:pt>
    <dgm:pt modelId="{81CEB84F-0772-4EB0-B692-39E6829FEEA7}" type="parTrans" cxnId="{6B99EC94-59FC-428C-A522-B553468A4AEC}">
      <dgm:prSet/>
      <dgm:spPr/>
      <dgm:t>
        <a:bodyPr/>
        <a:lstStyle/>
        <a:p>
          <a:endParaRPr lang="ru-RU" sz="1000"/>
        </a:p>
      </dgm:t>
    </dgm:pt>
    <dgm:pt modelId="{142A0CCF-2EAA-4E1C-8E7E-18AFD8FC05D1}" type="sibTrans" cxnId="{6B99EC94-59FC-428C-A522-B553468A4AEC}">
      <dgm:prSet/>
      <dgm:spPr/>
      <dgm:t>
        <a:bodyPr/>
        <a:lstStyle/>
        <a:p>
          <a:endParaRPr lang="ru-RU" sz="1000"/>
        </a:p>
      </dgm:t>
    </dgm:pt>
    <dgm:pt modelId="{CD6AA54E-9998-4071-A92D-3004347EFAEB}">
      <dgm:prSet phldrT="[Текст]" custT="1"/>
      <dgm:spPr/>
      <dgm:t>
        <a:bodyPr/>
        <a:lstStyle/>
        <a:p>
          <a:r>
            <a:rPr lang="ru-RU" sz="1000" b="1" dirty="0"/>
            <a:t>принимают  участие победители муниципальных этапов</a:t>
          </a:r>
        </a:p>
      </dgm:t>
    </dgm:pt>
    <dgm:pt modelId="{896B2040-DD44-404D-A0F4-47D64FD91EFD}" type="sibTrans" cxnId="{8E6676D7-7EE3-4D93-9802-82F654F394D6}">
      <dgm:prSet/>
      <dgm:spPr/>
      <dgm:t>
        <a:bodyPr/>
        <a:lstStyle/>
        <a:p>
          <a:endParaRPr lang="ru-RU" sz="1000"/>
        </a:p>
      </dgm:t>
    </dgm:pt>
    <dgm:pt modelId="{0D4E7A41-4104-4C1F-A5C6-07AF63958BEB}" type="parTrans" cxnId="{8E6676D7-7EE3-4D93-9802-82F654F394D6}">
      <dgm:prSet/>
      <dgm:spPr/>
      <dgm:t>
        <a:bodyPr/>
        <a:lstStyle/>
        <a:p>
          <a:endParaRPr lang="ru-RU" sz="1000"/>
        </a:p>
      </dgm:t>
    </dgm:pt>
    <dgm:pt modelId="{0E64BC1D-8C3C-4537-9FF3-878EED2A031E}">
      <dgm:prSet custT="1"/>
      <dgm:spPr/>
      <dgm:t>
        <a:bodyPr/>
        <a:lstStyle/>
        <a:p>
          <a:r>
            <a:rPr lang="ru-RU" sz="1000" b="1" dirty="0"/>
            <a:t>принимают  участие команды ШСК общеобразовательных организаций </a:t>
          </a:r>
          <a:endParaRPr lang="ru-RU" sz="1000" dirty="0"/>
        </a:p>
      </dgm:t>
    </dgm:pt>
    <dgm:pt modelId="{12B99B8F-8263-4715-94A5-15703C9E9798}" type="parTrans" cxnId="{2B347AC5-E4C7-4486-AF57-69EBD0B587B9}">
      <dgm:prSet/>
      <dgm:spPr/>
      <dgm:t>
        <a:bodyPr/>
        <a:lstStyle/>
        <a:p>
          <a:endParaRPr lang="ru-RU"/>
        </a:p>
      </dgm:t>
    </dgm:pt>
    <dgm:pt modelId="{AB68A6DD-F4BB-466C-B613-913F669C95EA}" type="sibTrans" cxnId="{2B347AC5-E4C7-4486-AF57-69EBD0B587B9}">
      <dgm:prSet/>
      <dgm:spPr/>
      <dgm:t>
        <a:bodyPr/>
        <a:lstStyle/>
        <a:p>
          <a:endParaRPr lang="ru-RU"/>
        </a:p>
      </dgm:t>
    </dgm:pt>
    <dgm:pt modelId="{3BC66F3A-58EF-425B-B4E1-AA9DC2ECEFC0}" type="pres">
      <dgm:prSet presAssocID="{10DB95AB-1E4A-434E-8938-FD34EC75D8C4}" presName="rootnode" presStyleCnt="0">
        <dgm:presLayoutVars>
          <dgm:chMax/>
          <dgm:chPref/>
          <dgm:dir/>
          <dgm:animLvl val="lvl"/>
        </dgm:presLayoutVars>
      </dgm:prSet>
      <dgm:spPr/>
    </dgm:pt>
    <dgm:pt modelId="{20977274-0AED-45EE-B97D-A293A526CE09}" type="pres">
      <dgm:prSet presAssocID="{10389D0E-F457-4D4A-8909-9D2E9DAD9FDE}" presName="composite" presStyleCnt="0"/>
      <dgm:spPr/>
    </dgm:pt>
    <dgm:pt modelId="{09283BF4-20C5-400B-BE89-E73E2EA1D560}" type="pres">
      <dgm:prSet presAssocID="{10389D0E-F457-4D4A-8909-9D2E9DAD9FDE}" presName="LShape" presStyleLbl="alignNode1" presStyleIdx="0" presStyleCnt="7" custLinFactNeighborX="-159" custLinFactNeighborY="4389"/>
      <dgm:spPr/>
    </dgm:pt>
    <dgm:pt modelId="{9BEBFDC7-F214-4133-9EA4-FB0E0E37AE78}" type="pres">
      <dgm:prSet presAssocID="{10389D0E-F457-4D4A-8909-9D2E9DAD9FDE}" presName="ParentText" presStyleLbl="revTx" presStyleIdx="0" presStyleCnt="4" custScaleX="92342">
        <dgm:presLayoutVars>
          <dgm:chMax val="0"/>
          <dgm:chPref val="0"/>
          <dgm:bulletEnabled val="1"/>
        </dgm:presLayoutVars>
      </dgm:prSet>
      <dgm:spPr/>
    </dgm:pt>
    <dgm:pt modelId="{8C34D261-758A-4186-A7B1-0CB049D61EAE}" type="pres">
      <dgm:prSet presAssocID="{10389D0E-F457-4D4A-8909-9D2E9DAD9FDE}" presName="Triangle" presStyleLbl="alignNode1" presStyleIdx="1" presStyleCnt="7"/>
      <dgm:spPr/>
    </dgm:pt>
    <dgm:pt modelId="{84A5278D-DEB3-49D6-B637-7E66AA570F56}" type="pres">
      <dgm:prSet presAssocID="{5A3AEDF2-FA48-4777-A2D3-CAF462B08574}" presName="sibTrans" presStyleCnt="0"/>
      <dgm:spPr/>
    </dgm:pt>
    <dgm:pt modelId="{462649DA-0629-48B7-A545-2514F9B0662F}" type="pres">
      <dgm:prSet presAssocID="{5A3AEDF2-FA48-4777-A2D3-CAF462B08574}" presName="space" presStyleCnt="0"/>
      <dgm:spPr/>
    </dgm:pt>
    <dgm:pt modelId="{45C1F2AD-EEFF-4F5B-808F-1E42CB314EB1}" type="pres">
      <dgm:prSet presAssocID="{0E64BC1D-8C3C-4537-9FF3-878EED2A031E}" presName="composite" presStyleCnt="0"/>
      <dgm:spPr/>
    </dgm:pt>
    <dgm:pt modelId="{8DC110F0-E042-49E9-9502-3486308BA763}" type="pres">
      <dgm:prSet presAssocID="{0E64BC1D-8C3C-4537-9FF3-878EED2A031E}" presName="LShape" presStyleLbl="alignNode1" presStyleIdx="2" presStyleCnt="7"/>
      <dgm:spPr/>
    </dgm:pt>
    <dgm:pt modelId="{DD8B779B-5F3B-47A5-8E2A-9438AAAC0ABA}" type="pres">
      <dgm:prSet presAssocID="{0E64BC1D-8C3C-4537-9FF3-878EED2A031E}" presName="ParentText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17D4EC68-910E-4947-B73F-C454D899AD1D}" type="pres">
      <dgm:prSet presAssocID="{0E64BC1D-8C3C-4537-9FF3-878EED2A031E}" presName="Triangle" presStyleLbl="alignNode1" presStyleIdx="3" presStyleCnt="7"/>
      <dgm:spPr/>
    </dgm:pt>
    <dgm:pt modelId="{46C47699-4806-45D3-925A-03A75B4A213B}" type="pres">
      <dgm:prSet presAssocID="{AB68A6DD-F4BB-466C-B613-913F669C95EA}" presName="sibTrans" presStyleCnt="0"/>
      <dgm:spPr/>
    </dgm:pt>
    <dgm:pt modelId="{9C211899-31A9-4882-8DBD-91B5B4E44A9C}" type="pres">
      <dgm:prSet presAssocID="{AB68A6DD-F4BB-466C-B613-913F669C95EA}" presName="space" presStyleCnt="0"/>
      <dgm:spPr/>
    </dgm:pt>
    <dgm:pt modelId="{0BED10FA-D01E-4233-936C-84260A4F9491}" type="pres">
      <dgm:prSet presAssocID="{CD6AA54E-9998-4071-A92D-3004347EFAEB}" presName="composite" presStyleCnt="0"/>
      <dgm:spPr/>
    </dgm:pt>
    <dgm:pt modelId="{D45F1AFD-6770-406C-A396-F6CA02B58D43}" type="pres">
      <dgm:prSet presAssocID="{CD6AA54E-9998-4071-A92D-3004347EFAEB}" presName="LShape" presStyleLbl="alignNode1" presStyleIdx="4" presStyleCnt="7"/>
      <dgm:spPr/>
    </dgm:pt>
    <dgm:pt modelId="{6726AC3E-06ED-4D67-B6F0-1A53818C78FD}" type="pres">
      <dgm:prSet presAssocID="{CD6AA54E-9998-4071-A92D-3004347EFAEB}" presName="ParentText" presStyleLbl="revTx" presStyleIdx="2" presStyleCnt="4" custLinFactNeighborX="407" custLinFactNeighborY="233">
        <dgm:presLayoutVars>
          <dgm:chMax val="0"/>
          <dgm:chPref val="0"/>
          <dgm:bulletEnabled val="1"/>
        </dgm:presLayoutVars>
      </dgm:prSet>
      <dgm:spPr/>
    </dgm:pt>
    <dgm:pt modelId="{60042435-D124-4951-B609-75C02216EB43}" type="pres">
      <dgm:prSet presAssocID="{CD6AA54E-9998-4071-A92D-3004347EFAEB}" presName="Triangle" presStyleLbl="alignNode1" presStyleIdx="5" presStyleCnt="7"/>
      <dgm:spPr/>
    </dgm:pt>
    <dgm:pt modelId="{AC3C54A3-79D5-4FE6-9E30-01A7748E49B2}" type="pres">
      <dgm:prSet presAssocID="{896B2040-DD44-404D-A0F4-47D64FD91EFD}" presName="sibTrans" presStyleCnt="0"/>
      <dgm:spPr/>
    </dgm:pt>
    <dgm:pt modelId="{82C31919-C2E9-4305-BE03-01F6A2FC558B}" type="pres">
      <dgm:prSet presAssocID="{896B2040-DD44-404D-A0F4-47D64FD91EFD}" presName="space" presStyleCnt="0"/>
      <dgm:spPr/>
    </dgm:pt>
    <dgm:pt modelId="{280F5E79-D69D-4507-A245-D852A5205044}" type="pres">
      <dgm:prSet presAssocID="{E8E992F3-A22D-4B7F-9AFB-766EBF09A13E}" presName="composite" presStyleCnt="0"/>
      <dgm:spPr/>
    </dgm:pt>
    <dgm:pt modelId="{44907D2B-E345-4ED9-A788-306325491CA1}" type="pres">
      <dgm:prSet presAssocID="{E8E992F3-A22D-4B7F-9AFB-766EBF09A13E}" presName="LShape" presStyleLbl="alignNode1" presStyleIdx="6" presStyleCnt="7" custLinFactNeighborX="-835" custLinFactNeighborY="3862"/>
      <dgm:spPr/>
    </dgm:pt>
    <dgm:pt modelId="{CE3A5C2A-7C90-4A1E-BD72-878F1DADCCE8}" type="pres">
      <dgm:prSet presAssocID="{E8E992F3-A22D-4B7F-9AFB-766EBF09A13E}" presName="ParentText" presStyleLbl="revTx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63F0494C-9686-44CB-99C8-91EC59C9699A}" type="presOf" srcId="{0E64BC1D-8C3C-4537-9FF3-878EED2A031E}" destId="{DD8B779B-5F3B-47A5-8E2A-9438AAAC0ABA}" srcOrd="0" destOrd="0" presId="urn:microsoft.com/office/officeart/2009/3/layout/StepUpProcess"/>
    <dgm:cxn modelId="{D7192454-D984-4394-87A4-6135FB9192FE}" type="presOf" srcId="{CD6AA54E-9998-4071-A92D-3004347EFAEB}" destId="{6726AC3E-06ED-4D67-B6F0-1A53818C78FD}" srcOrd="0" destOrd="0" presId="urn:microsoft.com/office/officeart/2009/3/layout/StepUpProcess"/>
    <dgm:cxn modelId="{588AD47D-932C-4A35-9DFF-A74B82530DAB}" type="presOf" srcId="{10389D0E-F457-4D4A-8909-9D2E9DAD9FDE}" destId="{9BEBFDC7-F214-4133-9EA4-FB0E0E37AE78}" srcOrd="0" destOrd="0" presId="urn:microsoft.com/office/officeart/2009/3/layout/StepUpProcess"/>
    <dgm:cxn modelId="{6B99EC94-59FC-428C-A522-B553468A4AEC}" srcId="{10DB95AB-1E4A-434E-8938-FD34EC75D8C4}" destId="{E8E992F3-A22D-4B7F-9AFB-766EBF09A13E}" srcOrd="3" destOrd="0" parTransId="{81CEB84F-0772-4EB0-B692-39E6829FEEA7}" sibTransId="{142A0CCF-2EAA-4E1C-8E7E-18AFD8FC05D1}"/>
    <dgm:cxn modelId="{2E35EB9D-2606-4E0B-A6F7-5D8940FF6DF6}" type="presOf" srcId="{E8E992F3-A22D-4B7F-9AFB-766EBF09A13E}" destId="{CE3A5C2A-7C90-4A1E-BD72-878F1DADCCE8}" srcOrd="0" destOrd="0" presId="urn:microsoft.com/office/officeart/2009/3/layout/StepUpProcess"/>
    <dgm:cxn modelId="{6899F2B6-F379-431B-BED7-E26863207E15}" srcId="{10DB95AB-1E4A-434E-8938-FD34EC75D8C4}" destId="{10389D0E-F457-4D4A-8909-9D2E9DAD9FDE}" srcOrd="0" destOrd="0" parTransId="{37B25E8B-0E63-4A26-8E80-C762C73E9A4D}" sibTransId="{5A3AEDF2-FA48-4777-A2D3-CAF462B08574}"/>
    <dgm:cxn modelId="{2B347AC5-E4C7-4486-AF57-69EBD0B587B9}" srcId="{10DB95AB-1E4A-434E-8938-FD34EC75D8C4}" destId="{0E64BC1D-8C3C-4537-9FF3-878EED2A031E}" srcOrd="1" destOrd="0" parTransId="{12B99B8F-8263-4715-94A5-15703C9E9798}" sibTransId="{AB68A6DD-F4BB-466C-B613-913F669C95EA}"/>
    <dgm:cxn modelId="{8E6676D7-7EE3-4D93-9802-82F654F394D6}" srcId="{10DB95AB-1E4A-434E-8938-FD34EC75D8C4}" destId="{CD6AA54E-9998-4071-A92D-3004347EFAEB}" srcOrd="2" destOrd="0" parTransId="{0D4E7A41-4104-4C1F-A5C6-07AF63958BEB}" sibTransId="{896B2040-DD44-404D-A0F4-47D64FD91EFD}"/>
    <dgm:cxn modelId="{8E284EF0-17CD-478E-A5FE-4F63975EA3A5}" type="presOf" srcId="{10DB95AB-1E4A-434E-8938-FD34EC75D8C4}" destId="{3BC66F3A-58EF-425B-B4E1-AA9DC2ECEFC0}" srcOrd="0" destOrd="0" presId="urn:microsoft.com/office/officeart/2009/3/layout/StepUpProcess"/>
    <dgm:cxn modelId="{AE2FD067-12DA-48AC-A86A-37005C28386D}" type="presParOf" srcId="{3BC66F3A-58EF-425B-B4E1-AA9DC2ECEFC0}" destId="{20977274-0AED-45EE-B97D-A293A526CE09}" srcOrd="0" destOrd="0" presId="urn:microsoft.com/office/officeart/2009/3/layout/StepUpProcess"/>
    <dgm:cxn modelId="{F9BFF8CA-8D23-4049-A3C0-10F2255BAE53}" type="presParOf" srcId="{20977274-0AED-45EE-B97D-A293A526CE09}" destId="{09283BF4-20C5-400B-BE89-E73E2EA1D560}" srcOrd="0" destOrd="0" presId="urn:microsoft.com/office/officeart/2009/3/layout/StepUpProcess"/>
    <dgm:cxn modelId="{70827DB1-CA4A-46F3-A075-8E06062796A8}" type="presParOf" srcId="{20977274-0AED-45EE-B97D-A293A526CE09}" destId="{9BEBFDC7-F214-4133-9EA4-FB0E0E37AE78}" srcOrd="1" destOrd="0" presId="urn:microsoft.com/office/officeart/2009/3/layout/StepUpProcess"/>
    <dgm:cxn modelId="{456FEA2A-7D1D-4DAA-86F1-6173967A674E}" type="presParOf" srcId="{20977274-0AED-45EE-B97D-A293A526CE09}" destId="{8C34D261-758A-4186-A7B1-0CB049D61EAE}" srcOrd="2" destOrd="0" presId="urn:microsoft.com/office/officeart/2009/3/layout/StepUpProcess"/>
    <dgm:cxn modelId="{72CC45F5-8889-4DC4-8A05-282E55554B46}" type="presParOf" srcId="{3BC66F3A-58EF-425B-B4E1-AA9DC2ECEFC0}" destId="{84A5278D-DEB3-49D6-B637-7E66AA570F56}" srcOrd="1" destOrd="0" presId="urn:microsoft.com/office/officeart/2009/3/layout/StepUpProcess"/>
    <dgm:cxn modelId="{B72E06EF-9154-4882-86E7-F7BDBB34E9A9}" type="presParOf" srcId="{84A5278D-DEB3-49D6-B637-7E66AA570F56}" destId="{462649DA-0629-48B7-A545-2514F9B0662F}" srcOrd="0" destOrd="0" presId="urn:microsoft.com/office/officeart/2009/3/layout/StepUpProcess"/>
    <dgm:cxn modelId="{F4BE7D03-A87F-49F3-B2D0-C65C65B98865}" type="presParOf" srcId="{3BC66F3A-58EF-425B-B4E1-AA9DC2ECEFC0}" destId="{45C1F2AD-EEFF-4F5B-808F-1E42CB314EB1}" srcOrd="2" destOrd="0" presId="urn:microsoft.com/office/officeart/2009/3/layout/StepUpProcess"/>
    <dgm:cxn modelId="{649565A2-A0B4-4D8A-B91A-24CAD8505DC5}" type="presParOf" srcId="{45C1F2AD-EEFF-4F5B-808F-1E42CB314EB1}" destId="{8DC110F0-E042-49E9-9502-3486308BA763}" srcOrd="0" destOrd="0" presId="urn:microsoft.com/office/officeart/2009/3/layout/StepUpProcess"/>
    <dgm:cxn modelId="{786F039A-3583-4F75-AAF1-BAA4C0871294}" type="presParOf" srcId="{45C1F2AD-EEFF-4F5B-808F-1E42CB314EB1}" destId="{DD8B779B-5F3B-47A5-8E2A-9438AAAC0ABA}" srcOrd="1" destOrd="0" presId="urn:microsoft.com/office/officeart/2009/3/layout/StepUpProcess"/>
    <dgm:cxn modelId="{37BC44C4-17EB-4A1E-8889-336EB9B6FF4B}" type="presParOf" srcId="{45C1F2AD-EEFF-4F5B-808F-1E42CB314EB1}" destId="{17D4EC68-910E-4947-B73F-C454D899AD1D}" srcOrd="2" destOrd="0" presId="urn:microsoft.com/office/officeart/2009/3/layout/StepUpProcess"/>
    <dgm:cxn modelId="{E48A6BA6-466F-4FC7-B635-0FC7E695BDEC}" type="presParOf" srcId="{3BC66F3A-58EF-425B-B4E1-AA9DC2ECEFC0}" destId="{46C47699-4806-45D3-925A-03A75B4A213B}" srcOrd="3" destOrd="0" presId="urn:microsoft.com/office/officeart/2009/3/layout/StepUpProcess"/>
    <dgm:cxn modelId="{78353E55-BFC8-4CC9-9F42-9F7A49D7A902}" type="presParOf" srcId="{46C47699-4806-45D3-925A-03A75B4A213B}" destId="{9C211899-31A9-4882-8DBD-91B5B4E44A9C}" srcOrd="0" destOrd="0" presId="urn:microsoft.com/office/officeart/2009/3/layout/StepUpProcess"/>
    <dgm:cxn modelId="{8FC404F6-5081-40A0-9B15-9CF4B7EB8847}" type="presParOf" srcId="{3BC66F3A-58EF-425B-B4E1-AA9DC2ECEFC0}" destId="{0BED10FA-D01E-4233-936C-84260A4F9491}" srcOrd="4" destOrd="0" presId="urn:microsoft.com/office/officeart/2009/3/layout/StepUpProcess"/>
    <dgm:cxn modelId="{24E333CE-FE3C-42B4-8ADE-114FAC951A9C}" type="presParOf" srcId="{0BED10FA-D01E-4233-936C-84260A4F9491}" destId="{D45F1AFD-6770-406C-A396-F6CA02B58D43}" srcOrd="0" destOrd="0" presId="urn:microsoft.com/office/officeart/2009/3/layout/StepUpProcess"/>
    <dgm:cxn modelId="{DED23EAC-38DD-42B4-B04D-CB2D6413C088}" type="presParOf" srcId="{0BED10FA-D01E-4233-936C-84260A4F9491}" destId="{6726AC3E-06ED-4D67-B6F0-1A53818C78FD}" srcOrd="1" destOrd="0" presId="urn:microsoft.com/office/officeart/2009/3/layout/StepUpProcess"/>
    <dgm:cxn modelId="{52B61F41-53D5-4D21-8E1B-CDCA83AAE1BA}" type="presParOf" srcId="{0BED10FA-D01E-4233-936C-84260A4F9491}" destId="{60042435-D124-4951-B609-75C02216EB43}" srcOrd="2" destOrd="0" presId="urn:microsoft.com/office/officeart/2009/3/layout/StepUpProcess"/>
    <dgm:cxn modelId="{575EC77B-F1FC-4C9B-9728-FE992E8491C3}" type="presParOf" srcId="{3BC66F3A-58EF-425B-B4E1-AA9DC2ECEFC0}" destId="{AC3C54A3-79D5-4FE6-9E30-01A7748E49B2}" srcOrd="5" destOrd="0" presId="urn:microsoft.com/office/officeart/2009/3/layout/StepUpProcess"/>
    <dgm:cxn modelId="{D10957C8-176B-4C98-A5B8-BD4E1EDE34BE}" type="presParOf" srcId="{AC3C54A3-79D5-4FE6-9E30-01A7748E49B2}" destId="{82C31919-C2E9-4305-BE03-01F6A2FC558B}" srcOrd="0" destOrd="0" presId="urn:microsoft.com/office/officeart/2009/3/layout/StepUpProcess"/>
    <dgm:cxn modelId="{9C2BB1E7-D116-41DD-BA2C-DD22E75D96A3}" type="presParOf" srcId="{3BC66F3A-58EF-425B-B4E1-AA9DC2ECEFC0}" destId="{280F5E79-D69D-4507-A245-D852A5205044}" srcOrd="6" destOrd="0" presId="urn:microsoft.com/office/officeart/2009/3/layout/StepUpProcess"/>
    <dgm:cxn modelId="{1EAB27ED-BB30-45CA-A6BE-C2D1C47FB6B6}" type="presParOf" srcId="{280F5E79-D69D-4507-A245-D852A5205044}" destId="{44907D2B-E345-4ED9-A788-306325491CA1}" srcOrd="0" destOrd="0" presId="urn:microsoft.com/office/officeart/2009/3/layout/StepUpProcess"/>
    <dgm:cxn modelId="{A3D42342-A359-4C81-A94E-511D063BBA03}" type="presParOf" srcId="{280F5E79-D69D-4507-A245-D852A5205044}" destId="{CE3A5C2A-7C90-4A1E-BD72-878F1DADCCE8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9461E9A-F553-4DE0-B4B3-F0F32566F2B8}" type="doc">
      <dgm:prSet loTypeId="urn:microsoft.com/office/officeart/2008/layout/HorizontalMultiLevelHierarchy" loCatId="hierarchy" qsTypeId="urn:microsoft.com/office/officeart/2005/8/quickstyle/3d2" qsCatId="3D" csTypeId="urn:microsoft.com/office/officeart/2005/8/colors/accent2_2" csCatId="accent2" phldr="1"/>
      <dgm:spPr/>
      <dgm:t>
        <a:bodyPr/>
        <a:lstStyle/>
        <a:p>
          <a:endParaRPr lang="ru-RU"/>
        </a:p>
      </dgm:t>
    </dgm:pt>
    <dgm:pt modelId="{AC6BA7D0-B2B7-418E-9289-4CAD4D107DA9}">
      <dgm:prSet phldrT="[Текст]" custT="1"/>
      <dgm:spPr/>
      <dgm:t>
        <a:bodyPr/>
        <a:lstStyle/>
        <a:p>
          <a:r>
            <a:rPr lang="ru-RU" sz="1100" dirty="0"/>
            <a:t>Программа всероссийского этапа Всероссийских спортивных игр школьных спортивных клубов</a:t>
          </a:r>
        </a:p>
      </dgm:t>
    </dgm:pt>
    <dgm:pt modelId="{2ACA8453-4946-4CD5-9F8D-064803A22656}" type="parTrans" cxnId="{910EBCCC-509E-4924-932C-69CFEAE01937}">
      <dgm:prSet/>
      <dgm:spPr/>
      <dgm:t>
        <a:bodyPr/>
        <a:lstStyle/>
        <a:p>
          <a:endParaRPr lang="ru-RU"/>
        </a:p>
      </dgm:t>
    </dgm:pt>
    <dgm:pt modelId="{81404830-8549-4C7E-A177-5C8CF2BBB4B7}" type="sibTrans" cxnId="{910EBCCC-509E-4924-932C-69CFEAE01937}">
      <dgm:prSet/>
      <dgm:spPr/>
      <dgm:t>
        <a:bodyPr/>
        <a:lstStyle/>
        <a:p>
          <a:endParaRPr lang="ru-RU"/>
        </a:p>
      </dgm:t>
    </dgm:pt>
    <dgm:pt modelId="{9657A63B-8E6F-4655-8879-1B3006D6389D}">
      <dgm:prSet phldrT="[Текст]" custT="1"/>
      <dgm:spPr/>
      <dgm:t>
        <a:bodyPr/>
        <a:lstStyle/>
        <a:p>
          <a:r>
            <a:rPr lang="ru-RU" sz="1000" dirty="0"/>
            <a:t>Спортивные виды программы:</a:t>
          </a:r>
        </a:p>
        <a:p>
          <a:r>
            <a:rPr lang="ru-RU" sz="1000" dirty="0"/>
            <a:t> бадминтон, баскетбол 3х3, легкая атлетика (эстафеты), настольный теннис, </a:t>
          </a:r>
          <a:br>
            <a:rPr lang="ru-RU" sz="1000" dirty="0"/>
          </a:br>
          <a:r>
            <a:rPr lang="ru-RU" sz="1000" dirty="0"/>
            <a:t>плавание, футбол 6х6 </a:t>
          </a:r>
          <a:br>
            <a:rPr lang="ru-RU" sz="1000" dirty="0"/>
          </a:br>
          <a:r>
            <a:rPr lang="ru-RU" sz="1000" dirty="0"/>
            <a:t>(зачёт по 4-ём видам у юношей и девушек)</a:t>
          </a:r>
        </a:p>
      </dgm:t>
    </dgm:pt>
    <dgm:pt modelId="{F507DF54-1BD2-43DB-A0AA-B53AB42995C2}" type="parTrans" cxnId="{3F45EED6-6D64-4467-BEA6-C783B9C94F6B}">
      <dgm:prSet/>
      <dgm:spPr/>
      <dgm:t>
        <a:bodyPr/>
        <a:lstStyle/>
        <a:p>
          <a:endParaRPr lang="ru-RU"/>
        </a:p>
      </dgm:t>
    </dgm:pt>
    <dgm:pt modelId="{D2E2F0B9-DE86-47CD-AAE5-74A29667730D}" type="sibTrans" cxnId="{3F45EED6-6D64-4467-BEA6-C783B9C94F6B}">
      <dgm:prSet/>
      <dgm:spPr/>
      <dgm:t>
        <a:bodyPr/>
        <a:lstStyle/>
        <a:p>
          <a:endParaRPr lang="ru-RU"/>
        </a:p>
      </dgm:t>
    </dgm:pt>
    <dgm:pt modelId="{63021022-C2FD-4060-97C9-83879F7DA2C9}">
      <dgm:prSet phldrT="[Текст]" custT="1"/>
      <dgm:spPr/>
      <dgm:t>
        <a:bodyPr/>
        <a:lstStyle/>
        <a:p>
          <a:r>
            <a:rPr lang="ru-RU" sz="1000" dirty="0"/>
            <a:t>Конкурсная программа: </a:t>
          </a:r>
        </a:p>
        <a:p>
          <a:r>
            <a:rPr lang="ru-RU" sz="1000" dirty="0"/>
            <a:t>домашнее задание «Видеоролики», «Спортивные батлы», фотоконкурс «История наших игр»</a:t>
          </a:r>
        </a:p>
        <a:p>
          <a:r>
            <a:rPr lang="ru-RU" sz="1000" dirty="0"/>
            <a:t> (зачет по двум видам)</a:t>
          </a:r>
        </a:p>
      </dgm:t>
    </dgm:pt>
    <dgm:pt modelId="{5B93AC80-202E-486A-8EEC-3ACA880FB2F4}" type="parTrans" cxnId="{1E85566C-A146-40E6-8A63-82E56DAE25EC}">
      <dgm:prSet/>
      <dgm:spPr/>
      <dgm:t>
        <a:bodyPr/>
        <a:lstStyle/>
        <a:p>
          <a:endParaRPr lang="ru-RU"/>
        </a:p>
      </dgm:t>
    </dgm:pt>
    <dgm:pt modelId="{79DF4679-04DD-49B8-9EA3-3E76C5E873D5}" type="sibTrans" cxnId="{1E85566C-A146-40E6-8A63-82E56DAE25EC}">
      <dgm:prSet/>
      <dgm:spPr/>
      <dgm:t>
        <a:bodyPr/>
        <a:lstStyle/>
        <a:p>
          <a:endParaRPr lang="ru-RU"/>
        </a:p>
      </dgm:t>
    </dgm:pt>
    <dgm:pt modelId="{FCF5B0C1-632B-413D-8834-B8BC8B48BB75}" type="pres">
      <dgm:prSet presAssocID="{E9461E9A-F553-4DE0-B4B3-F0F32566F2B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3156D23-887D-4DE4-9F29-DB59D4968758}" type="pres">
      <dgm:prSet presAssocID="{AC6BA7D0-B2B7-418E-9289-4CAD4D107DA9}" presName="root1" presStyleCnt="0"/>
      <dgm:spPr/>
    </dgm:pt>
    <dgm:pt modelId="{F40E0FB8-93FD-4CBA-82D3-BFE4A2EF5247}" type="pres">
      <dgm:prSet presAssocID="{AC6BA7D0-B2B7-418E-9289-4CAD4D107DA9}" presName="LevelOneTextNode" presStyleLbl="node0" presStyleIdx="0" presStyleCnt="1" custAng="5400000" custScaleX="286639" custScaleY="67240" custLinFactNeighborX="-76653" custLinFactNeighborY="704">
        <dgm:presLayoutVars>
          <dgm:chPref val="3"/>
        </dgm:presLayoutVars>
      </dgm:prSet>
      <dgm:spPr/>
    </dgm:pt>
    <dgm:pt modelId="{A5E0A02A-7BFA-4D1F-AD36-351B4080E65A}" type="pres">
      <dgm:prSet presAssocID="{AC6BA7D0-B2B7-418E-9289-4CAD4D107DA9}" presName="level2hierChild" presStyleCnt="0"/>
      <dgm:spPr/>
    </dgm:pt>
    <dgm:pt modelId="{917185BF-3C23-418E-8FDE-8E8204BFA749}" type="pres">
      <dgm:prSet presAssocID="{F507DF54-1BD2-43DB-A0AA-B53AB42995C2}" presName="conn2-1" presStyleLbl="parChTrans1D2" presStyleIdx="0" presStyleCnt="2"/>
      <dgm:spPr/>
    </dgm:pt>
    <dgm:pt modelId="{D1B66968-911D-44BC-B7B2-526499B0817F}" type="pres">
      <dgm:prSet presAssocID="{F507DF54-1BD2-43DB-A0AA-B53AB42995C2}" presName="connTx" presStyleLbl="parChTrans1D2" presStyleIdx="0" presStyleCnt="2"/>
      <dgm:spPr/>
    </dgm:pt>
    <dgm:pt modelId="{B3B3B3A5-21DF-4FE3-BD43-521165790D89}" type="pres">
      <dgm:prSet presAssocID="{9657A63B-8E6F-4655-8879-1B3006D6389D}" presName="root2" presStyleCnt="0"/>
      <dgm:spPr/>
    </dgm:pt>
    <dgm:pt modelId="{72E4CD54-2731-4638-A8FC-F282300C6C26}" type="pres">
      <dgm:prSet presAssocID="{9657A63B-8E6F-4655-8879-1B3006D6389D}" presName="LevelTwoTextNode" presStyleLbl="node2" presStyleIdx="0" presStyleCnt="2" custScaleX="150425" custScaleY="206808" custLinFactNeighborX="4100" custLinFactNeighborY="-43417">
        <dgm:presLayoutVars>
          <dgm:chPref val="3"/>
        </dgm:presLayoutVars>
      </dgm:prSet>
      <dgm:spPr/>
    </dgm:pt>
    <dgm:pt modelId="{52C7ED75-AACF-4679-A502-666981685F6A}" type="pres">
      <dgm:prSet presAssocID="{9657A63B-8E6F-4655-8879-1B3006D6389D}" presName="level3hierChild" presStyleCnt="0"/>
      <dgm:spPr/>
    </dgm:pt>
    <dgm:pt modelId="{399143BB-E922-4CCE-8758-97A280F6F3CD}" type="pres">
      <dgm:prSet presAssocID="{5B93AC80-202E-486A-8EEC-3ACA880FB2F4}" presName="conn2-1" presStyleLbl="parChTrans1D2" presStyleIdx="1" presStyleCnt="2"/>
      <dgm:spPr/>
    </dgm:pt>
    <dgm:pt modelId="{7185982B-A3FC-4772-8424-12C86F287C9B}" type="pres">
      <dgm:prSet presAssocID="{5B93AC80-202E-486A-8EEC-3ACA880FB2F4}" presName="connTx" presStyleLbl="parChTrans1D2" presStyleIdx="1" presStyleCnt="2"/>
      <dgm:spPr/>
    </dgm:pt>
    <dgm:pt modelId="{FB8BDCB2-AFD0-4C47-B889-F404ED532878}" type="pres">
      <dgm:prSet presAssocID="{63021022-C2FD-4060-97C9-83879F7DA2C9}" presName="root2" presStyleCnt="0"/>
      <dgm:spPr/>
    </dgm:pt>
    <dgm:pt modelId="{C07AB9F5-43C2-4B91-9BB5-190C2621FDAC}" type="pres">
      <dgm:prSet presAssocID="{63021022-C2FD-4060-97C9-83879F7DA2C9}" presName="LevelTwoTextNode" presStyleLbl="node2" presStyleIdx="1" presStyleCnt="2" custScaleX="153394" custScaleY="194174" custLinFactNeighborX="5111" custLinFactNeighborY="14273">
        <dgm:presLayoutVars>
          <dgm:chPref val="3"/>
        </dgm:presLayoutVars>
      </dgm:prSet>
      <dgm:spPr/>
    </dgm:pt>
    <dgm:pt modelId="{A86B5FB0-8322-483C-BAAE-AC5482757F07}" type="pres">
      <dgm:prSet presAssocID="{63021022-C2FD-4060-97C9-83879F7DA2C9}" presName="level3hierChild" presStyleCnt="0"/>
      <dgm:spPr/>
    </dgm:pt>
  </dgm:ptLst>
  <dgm:cxnLst>
    <dgm:cxn modelId="{25E0CD5E-A7F8-40C9-9E7C-CD4F7CC5D634}" type="presOf" srcId="{63021022-C2FD-4060-97C9-83879F7DA2C9}" destId="{C07AB9F5-43C2-4B91-9BB5-190C2621FDAC}" srcOrd="0" destOrd="0" presId="urn:microsoft.com/office/officeart/2008/layout/HorizontalMultiLevelHierarchy"/>
    <dgm:cxn modelId="{1E85566C-A146-40E6-8A63-82E56DAE25EC}" srcId="{AC6BA7D0-B2B7-418E-9289-4CAD4D107DA9}" destId="{63021022-C2FD-4060-97C9-83879F7DA2C9}" srcOrd="1" destOrd="0" parTransId="{5B93AC80-202E-486A-8EEC-3ACA880FB2F4}" sibTransId="{79DF4679-04DD-49B8-9EA3-3E76C5E873D5}"/>
    <dgm:cxn modelId="{B321E26D-B06E-4AD6-8326-AAC9C81C5D55}" type="presOf" srcId="{5B93AC80-202E-486A-8EEC-3ACA880FB2F4}" destId="{399143BB-E922-4CCE-8758-97A280F6F3CD}" srcOrd="0" destOrd="0" presId="urn:microsoft.com/office/officeart/2008/layout/HorizontalMultiLevelHierarchy"/>
    <dgm:cxn modelId="{7D8DB076-776E-4DDF-8267-56836E45C98F}" type="presOf" srcId="{F507DF54-1BD2-43DB-A0AA-B53AB42995C2}" destId="{917185BF-3C23-418E-8FDE-8E8204BFA749}" srcOrd="0" destOrd="0" presId="urn:microsoft.com/office/officeart/2008/layout/HorizontalMultiLevelHierarchy"/>
    <dgm:cxn modelId="{E33DFA87-C89D-4E64-8DED-63CFD664C218}" type="presOf" srcId="{AC6BA7D0-B2B7-418E-9289-4CAD4D107DA9}" destId="{F40E0FB8-93FD-4CBA-82D3-BFE4A2EF5247}" srcOrd="0" destOrd="0" presId="urn:microsoft.com/office/officeart/2008/layout/HorizontalMultiLevelHierarchy"/>
    <dgm:cxn modelId="{D0DC2CAE-F40B-48FB-BB1C-1AFBA1E15E1F}" type="presOf" srcId="{F507DF54-1BD2-43DB-A0AA-B53AB42995C2}" destId="{D1B66968-911D-44BC-B7B2-526499B0817F}" srcOrd="1" destOrd="0" presId="urn:microsoft.com/office/officeart/2008/layout/HorizontalMultiLevelHierarchy"/>
    <dgm:cxn modelId="{910EBCCC-509E-4924-932C-69CFEAE01937}" srcId="{E9461E9A-F553-4DE0-B4B3-F0F32566F2B8}" destId="{AC6BA7D0-B2B7-418E-9289-4CAD4D107DA9}" srcOrd="0" destOrd="0" parTransId="{2ACA8453-4946-4CD5-9F8D-064803A22656}" sibTransId="{81404830-8549-4C7E-A177-5C8CF2BBB4B7}"/>
    <dgm:cxn modelId="{3F45EED6-6D64-4467-BEA6-C783B9C94F6B}" srcId="{AC6BA7D0-B2B7-418E-9289-4CAD4D107DA9}" destId="{9657A63B-8E6F-4655-8879-1B3006D6389D}" srcOrd="0" destOrd="0" parTransId="{F507DF54-1BD2-43DB-A0AA-B53AB42995C2}" sibTransId="{D2E2F0B9-DE86-47CD-AAE5-74A29667730D}"/>
    <dgm:cxn modelId="{71ABC4ED-9DE5-4524-BB2B-F99FA2144D69}" type="presOf" srcId="{E9461E9A-F553-4DE0-B4B3-F0F32566F2B8}" destId="{FCF5B0C1-632B-413D-8834-B8BC8B48BB75}" srcOrd="0" destOrd="0" presId="urn:microsoft.com/office/officeart/2008/layout/HorizontalMultiLevelHierarchy"/>
    <dgm:cxn modelId="{5BEA17FB-1028-41BB-B3F6-3F2ABAB4BEBD}" type="presOf" srcId="{5B93AC80-202E-486A-8EEC-3ACA880FB2F4}" destId="{7185982B-A3FC-4772-8424-12C86F287C9B}" srcOrd="1" destOrd="0" presId="urn:microsoft.com/office/officeart/2008/layout/HorizontalMultiLevelHierarchy"/>
    <dgm:cxn modelId="{FB9E01FC-CDB2-4EF4-BF16-D7B607F36D7E}" type="presOf" srcId="{9657A63B-8E6F-4655-8879-1B3006D6389D}" destId="{72E4CD54-2731-4638-A8FC-F282300C6C26}" srcOrd="0" destOrd="0" presId="urn:microsoft.com/office/officeart/2008/layout/HorizontalMultiLevelHierarchy"/>
    <dgm:cxn modelId="{B933F7A0-8449-430D-B170-C9E354E2EE4A}" type="presParOf" srcId="{FCF5B0C1-632B-413D-8834-B8BC8B48BB75}" destId="{73156D23-887D-4DE4-9F29-DB59D4968758}" srcOrd="0" destOrd="0" presId="urn:microsoft.com/office/officeart/2008/layout/HorizontalMultiLevelHierarchy"/>
    <dgm:cxn modelId="{002E2770-901B-4865-8155-31A72CC26DD4}" type="presParOf" srcId="{73156D23-887D-4DE4-9F29-DB59D4968758}" destId="{F40E0FB8-93FD-4CBA-82D3-BFE4A2EF5247}" srcOrd="0" destOrd="0" presId="urn:microsoft.com/office/officeart/2008/layout/HorizontalMultiLevelHierarchy"/>
    <dgm:cxn modelId="{DE607BA4-5450-49E7-9697-52DDDD275CB0}" type="presParOf" srcId="{73156D23-887D-4DE4-9F29-DB59D4968758}" destId="{A5E0A02A-7BFA-4D1F-AD36-351B4080E65A}" srcOrd="1" destOrd="0" presId="urn:microsoft.com/office/officeart/2008/layout/HorizontalMultiLevelHierarchy"/>
    <dgm:cxn modelId="{EC8AAE17-6166-40AB-9884-F7A1CCAF5EA8}" type="presParOf" srcId="{A5E0A02A-7BFA-4D1F-AD36-351B4080E65A}" destId="{917185BF-3C23-418E-8FDE-8E8204BFA749}" srcOrd="0" destOrd="0" presId="urn:microsoft.com/office/officeart/2008/layout/HorizontalMultiLevelHierarchy"/>
    <dgm:cxn modelId="{2498E460-B3AF-406D-B829-FFECE0B9E031}" type="presParOf" srcId="{917185BF-3C23-418E-8FDE-8E8204BFA749}" destId="{D1B66968-911D-44BC-B7B2-526499B0817F}" srcOrd="0" destOrd="0" presId="urn:microsoft.com/office/officeart/2008/layout/HorizontalMultiLevelHierarchy"/>
    <dgm:cxn modelId="{44B237B6-3D89-40B9-87E8-8B19470AD621}" type="presParOf" srcId="{A5E0A02A-7BFA-4D1F-AD36-351B4080E65A}" destId="{B3B3B3A5-21DF-4FE3-BD43-521165790D89}" srcOrd="1" destOrd="0" presId="urn:microsoft.com/office/officeart/2008/layout/HorizontalMultiLevelHierarchy"/>
    <dgm:cxn modelId="{B11F735F-3335-4282-8A18-F60262D5A1F3}" type="presParOf" srcId="{B3B3B3A5-21DF-4FE3-BD43-521165790D89}" destId="{72E4CD54-2731-4638-A8FC-F282300C6C26}" srcOrd="0" destOrd="0" presId="urn:microsoft.com/office/officeart/2008/layout/HorizontalMultiLevelHierarchy"/>
    <dgm:cxn modelId="{28BAEB0F-F48B-4148-BA54-0AB8781B58E0}" type="presParOf" srcId="{B3B3B3A5-21DF-4FE3-BD43-521165790D89}" destId="{52C7ED75-AACF-4679-A502-666981685F6A}" srcOrd="1" destOrd="0" presId="urn:microsoft.com/office/officeart/2008/layout/HorizontalMultiLevelHierarchy"/>
    <dgm:cxn modelId="{5B6E8C08-E3E0-4802-A0C4-B819C762F010}" type="presParOf" srcId="{A5E0A02A-7BFA-4D1F-AD36-351B4080E65A}" destId="{399143BB-E922-4CCE-8758-97A280F6F3CD}" srcOrd="2" destOrd="0" presId="urn:microsoft.com/office/officeart/2008/layout/HorizontalMultiLevelHierarchy"/>
    <dgm:cxn modelId="{1B205DBC-234D-4D7D-9131-F59FD8E3A5CA}" type="presParOf" srcId="{399143BB-E922-4CCE-8758-97A280F6F3CD}" destId="{7185982B-A3FC-4772-8424-12C86F287C9B}" srcOrd="0" destOrd="0" presId="urn:microsoft.com/office/officeart/2008/layout/HorizontalMultiLevelHierarchy"/>
    <dgm:cxn modelId="{5D1D4F5F-00A5-4B6D-9280-0B53C5D78AE9}" type="presParOf" srcId="{A5E0A02A-7BFA-4D1F-AD36-351B4080E65A}" destId="{FB8BDCB2-AFD0-4C47-B889-F404ED532878}" srcOrd="3" destOrd="0" presId="urn:microsoft.com/office/officeart/2008/layout/HorizontalMultiLevelHierarchy"/>
    <dgm:cxn modelId="{A4C9091F-90B5-4BCB-9321-02FA8F94DB5C}" type="presParOf" srcId="{FB8BDCB2-AFD0-4C47-B889-F404ED532878}" destId="{C07AB9F5-43C2-4B91-9BB5-190C2621FDAC}" srcOrd="0" destOrd="0" presId="urn:microsoft.com/office/officeart/2008/layout/HorizontalMultiLevelHierarchy"/>
    <dgm:cxn modelId="{4B625A9F-CDD7-47E8-AE15-7AB5371E2BEC}" type="presParOf" srcId="{FB8BDCB2-AFD0-4C47-B889-F404ED532878}" destId="{A86B5FB0-8322-483C-BAAE-AC5482757F07}" srcOrd="1" destOrd="0" presId="urn:microsoft.com/office/officeart/2008/layout/HorizontalMultiLevelHierarchy"/>
  </dgm:cxnLst>
  <dgm:bg>
    <a:noFill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492BA-32F4-453C-B3F9-969E104B9103}">
      <dsp:nvSpPr>
        <dsp:cNvPr id="0" name=""/>
        <dsp:cNvSpPr/>
      </dsp:nvSpPr>
      <dsp:spPr>
        <a:xfrm rot="5400000">
          <a:off x="-286816" y="281865"/>
          <a:ext cx="1863694" cy="130458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Обязательная программа</a:t>
          </a:r>
        </a:p>
      </dsp:txBody>
      <dsp:txXfrm rot="-5400000">
        <a:off x="-7261" y="654604"/>
        <a:ext cx="1304585" cy="559109"/>
      </dsp:txXfrm>
    </dsp:sp>
    <dsp:sp modelId="{D189C260-131F-4127-B244-7F8BE1F9257B}">
      <dsp:nvSpPr>
        <dsp:cNvPr id="0" name=""/>
        <dsp:cNvSpPr/>
      </dsp:nvSpPr>
      <dsp:spPr>
        <a:xfrm rot="5400000">
          <a:off x="2175218" y="-875583"/>
          <a:ext cx="1211401" cy="2967191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Спортивное многоборье (тесты);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Творческий конкурс;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Теоретический конкурс;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Эстафетный бег.</a:t>
          </a:r>
        </a:p>
      </dsp:txBody>
      <dsp:txXfrm rot="-5400000">
        <a:off x="1297323" y="61448"/>
        <a:ext cx="2908055" cy="1093129"/>
      </dsp:txXfrm>
    </dsp:sp>
    <dsp:sp modelId="{6B32860C-CFAD-4AC4-8FDF-1C998074D29F}">
      <dsp:nvSpPr>
        <dsp:cNvPr id="0" name=""/>
        <dsp:cNvSpPr/>
      </dsp:nvSpPr>
      <dsp:spPr>
        <a:xfrm rot="5400000">
          <a:off x="-286816" y="1855509"/>
          <a:ext cx="1863694" cy="1304585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Дополнительные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виды программы</a:t>
          </a:r>
        </a:p>
      </dsp:txBody>
      <dsp:txXfrm rot="-5400000">
        <a:off x="-7261" y="2228248"/>
        <a:ext cx="1304585" cy="559109"/>
      </dsp:txXfrm>
    </dsp:sp>
    <dsp:sp modelId="{95CAE100-DAE7-44EA-936B-D53AB1ED406F}">
      <dsp:nvSpPr>
        <dsp:cNvPr id="0" name=""/>
        <dsp:cNvSpPr/>
      </dsp:nvSpPr>
      <dsp:spPr>
        <a:xfrm rot="5400000">
          <a:off x="2268950" y="683535"/>
          <a:ext cx="1023936" cy="2996239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Бадминтон;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Баскетбол 3х3;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Волейбол (пляжный) - для сельских класс-команд;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Самбо;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Плавание;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Мини-футбол - для городских класс-команд;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Шахматы.</a:t>
          </a:r>
        </a:p>
      </dsp:txBody>
      <dsp:txXfrm rot="-5400000">
        <a:off x="1282799" y="1719670"/>
        <a:ext cx="2946255" cy="92396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1492BA-32F4-453C-B3F9-969E104B9103}">
      <dsp:nvSpPr>
        <dsp:cNvPr id="0" name=""/>
        <dsp:cNvSpPr/>
      </dsp:nvSpPr>
      <dsp:spPr>
        <a:xfrm rot="5400000">
          <a:off x="-275686" y="275686"/>
          <a:ext cx="1837909" cy="12865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Основные виды программы</a:t>
          </a:r>
        </a:p>
      </dsp:txBody>
      <dsp:txXfrm rot="-5400000">
        <a:off x="1" y="643267"/>
        <a:ext cx="1286536" cy="551373"/>
      </dsp:txXfrm>
    </dsp:sp>
    <dsp:sp modelId="{D189C260-131F-4127-B244-7F8BE1F9257B}">
      <dsp:nvSpPr>
        <dsp:cNvPr id="0" name=""/>
        <dsp:cNvSpPr/>
      </dsp:nvSpPr>
      <dsp:spPr>
        <a:xfrm rot="5400000">
          <a:off x="2125442" y="-862853"/>
          <a:ext cx="1194640" cy="29203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Баскетбол 3х3;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Волейбол;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Легкая атлетика;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Настольный теннис.</a:t>
          </a:r>
        </a:p>
      </dsp:txBody>
      <dsp:txXfrm rot="-5400000">
        <a:off x="1262589" y="58318"/>
        <a:ext cx="2862029" cy="1078004"/>
      </dsp:txXfrm>
    </dsp:sp>
    <dsp:sp modelId="{6B32860C-CFAD-4AC4-8FDF-1C998074D29F}">
      <dsp:nvSpPr>
        <dsp:cNvPr id="0" name=""/>
        <dsp:cNvSpPr/>
      </dsp:nvSpPr>
      <dsp:spPr>
        <a:xfrm rot="5400000">
          <a:off x="-275686" y="1826031"/>
          <a:ext cx="1837909" cy="1286536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b="1" kern="1200" dirty="0"/>
            <a:t>Дополнительные виды программы</a:t>
          </a:r>
        </a:p>
      </dsp:txBody>
      <dsp:txXfrm rot="-5400000">
        <a:off x="1" y="2193612"/>
        <a:ext cx="1286536" cy="551373"/>
      </dsp:txXfrm>
    </dsp:sp>
    <dsp:sp modelId="{95CAE100-DAE7-44EA-936B-D53AB1ED406F}">
      <dsp:nvSpPr>
        <dsp:cNvPr id="0" name=""/>
        <dsp:cNvSpPr/>
      </dsp:nvSpPr>
      <dsp:spPr>
        <a:xfrm rot="5400000">
          <a:off x="2149389" y="687491"/>
          <a:ext cx="1194640" cy="2920347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4008" tIns="5715" rIns="5715" bIns="5715" numCol="1" spcCol="1270" anchor="ctr" anchorCtr="0">
          <a:noAutofit/>
        </a:bodyPr>
        <a:lstStyle/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Гандбол;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Плавание;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Регби;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Самбо;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Спортивный туризм;</a:t>
          </a:r>
        </a:p>
        <a:p>
          <a:pPr marL="57150" lvl="1" indent="-57150" algn="l" defTabSz="400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900" kern="1200" dirty="0">
              <a:solidFill>
                <a:srgbClr val="002060"/>
              </a:solidFill>
            </a:rPr>
            <a:t>Мини-футбол.</a:t>
          </a:r>
        </a:p>
      </dsp:txBody>
      <dsp:txXfrm rot="-5400000">
        <a:off x="1286536" y="1608662"/>
        <a:ext cx="2862029" cy="107800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40972BA-773E-4534-B9CC-C999220E0C12}">
      <dsp:nvSpPr>
        <dsp:cNvPr id="0" name=""/>
        <dsp:cNvSpPr/>
      </dsp:nvSpPr>
      <dsp:spPr>
        <a:xfrm rot="5400000">
          <a:off x="290076" y="1158553"/>
          <a:ext cx="860726" cy="143222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CF0CF8-1737-406C-9A02-B4DF500F4CCF}">
      <dsp:nvSpPr>
        <dsp:cNvPr id="0" name=""/>
        <dsp:cNvSpPr/>
      </dsp:nvSpPr>
      <dsp:spPr>
        <a:xfrm>
          <a:off x="146399" y="1578695"/>
          <a:ext cx="1420181" cy="113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проходит внутри общеобразовательных организаций </a:t>
          </a:r>
          <a:endParaRPr lang="ru-RU" sz="1000" kern="1200" dirty="0"/>
        </a:p>
      </dsp:txBody>
      <dsp:txXfrm>
        <a:off x="146399" y="1578695"/>
        <a:ext cx="1420181" cy="1133412"/>
      </dsp:txXfrm>
    </dsp:sp>
    <dsp:sp modelId="{475DCFF1-03E8-4F0C-8665-7086E2C4572A}">
      <dsp:nvSpPr>
        <dsp:cNvPr id="0" name=""/>
        <dsp:cNvSpPr/>
      </dsp:nvSpPr>
      <dsp:spPr>
        <a:xfrm>
          <a:off x="1195457" y="1053111"/>
          <a:ext cx="243967" cy="2439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9283BF4-20C5-400B-BE89-E73E2EA1D560}">
      <dsp:nvSpPr>
        <dsp:cNvPr id="0" name=""/>
        <dsp:cNvSpPr/>
      </dsp:nvSpPr>
      <dsp:spPr>
        <a:xfrm rot="5400000">
          <a:off x="1942585" y="785692"/>
          <a:ext cx="860726" cy="143222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BFDC7-F214-4133-9EA4-FB0E0E37AE78}">
      <dsp:nvSpPr>
        <dsp:cNvPr id="0" name=""/>
        <dsp:cNvSpPr/>
      </dsp:nvSpPr>
      <dsp:spPr>
        <a:xfrm>
          <a:off x="1774564" y="1204274"/>
          <a:ext cx="1434081" cy="113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сборные общеобразовательных организаций </a:t>
          </a:r>
          <a:endParaRPr lang="ru-RU" sz="1000" kern="1200" dirty="0"/>
        </a:p>
      </dsp:txBody>
      <dsp:txXfrm>
        <a:off x="1774564" y="1204274"/>
        <a:ext cx="1434081" cy="1133412"/>
      </dsp:txXfrm>
    </dsp:sp>
    <dsp:sp modelId="{8C34D261-758A-4186-A7B1-0CB049D61EAE}">
      <dsp:nvSpPr>
        <dsp:cNvPr id="0" name=""/>
        <dsp:cNvSpPr/>
      </dsp:nvSpPr>
      <dsp:spPr>
        <a:xfrm>
          <a:off x="2841951" y="661417"/>
          <a:ext cx="243967" cy="2439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5F1AFD-6770-406C-A396-F6CA02B58D43}">
      <dsp:nvSpPr>
        <dsp:cNvPr id="0" name=""/>
        <dsp:cNvSpPr/>
      </dsp:nvSpPr>
      <dsp:spPr>
        <a:xfrm rot="5400000">
          <a:off x="3583063" y="375165"/>
          <a:ext cx="860726" cy="143222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26AC3E-06ED-4D67-B6F0-1A53818C78FD}">
      <dsp:nvSpPr>
        <dsp:cNvPr id="0" name=""/>
        <dsp:cNvSpPr/>
      </dsp:nvSpPr>
      <dsp:spPr>
        <a:xfrm>
          <a:off x="3444649" y="805734"/>
          <a:ext cx="1293025" cy="113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победители муниципальных этапов</a:t>
          </a:r>
          <a:endParaRPr lang="ru-RU" sz="1000" kern="1200" dirty="0"/>
        </a:p>
      </dsp:txBody>
      <dsp:txXfrm>
        <a:off x="3444649" y="805734"/>
        <a:ext cx="1293025" cy="1133412"/>
      </dsp:txXfrm>
    </dsp:sp>
    <dsp:sp modelId="{60042435-D124-4951-B609-75C02216EB43}">
      <dsp:nvSpPr>
        <dsp:cNvPr id="0" name=""/>
        <dsp:cNvSpPr/>
      </dsp:nvSpPr>
      <dsp:spPr>
        <a:xfrm>
          <a:off x="4488444" y="269723"/>
          <a:ext cx="243967" cy="243967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07D2B-E345-4ED9-A788-306325491CA1}">
      <dsp:nvSpPr>
        <dsp:cNvPr id="0" name=""/>
        <dsp:cNvSpPr/>
      </dsp:nvSpPr>
      <dsp:spPr>
        <a:xfrm rot="5400000">
          <a:off x="5229556" y="-16528"/>
          <a:ext cx="860726" cy="143222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3A5C2A-7C90-4A1E-BD72-878F1DADCCE8}">
      <dsp:nvSpPr>
        <dsp:cNvPr id="0" name=""/>
        <dsp:cNvSpPr/>
      </dsp:nvSpPr>
      <dsp:spPr>
        <a:xfrm>
          <a:off x="5085880" y="411399"/>
          <a:ext cx="1293025" cy="11334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участвуют победители региональных этапов</a:t>
          </a:r>
          <a:endParaRPr lang="ru-RU" sz="1000" kern="1200" dirty="0"/>
        </a:p>
      </dsp:txBody>
      <dsp:txXfrm>
        <a:off x="5085880" y="411399"/>
        <a:ext cx="1293025" cy="11334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26003F-280C-4A25-BB60-7DB1433C87E4}">
      <dsp:nvSpPr>
        <dsp:cNvPr id="0" name=""/>
        <dsp:cNvSpPr/>
      </dsp:nvSpPr>
      <dsp:spPr>
        <a:xfrm rot="5400000">
          <a:off x="2831059" y="102550"/>
          <a:ext cx="1523635" cy="1320830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002060"/>
              </a:solidFill>
              <a:latin typeface="+mn-lt"/>
            </a:rPr>
            <a:t>команды классов городских и сельских школ, </a:t>
          </a:r>
          <a:r>
            <a:rPr lang="ru-RU" sz="900" kern="1200" dirty="0">
              <a:solidFill>
                <a:srgbClr val="002060"/>
              </a:solidFill>
              <a:latin typeface="+mn-lt"/>
              <a:ea typeface="Times New Roman" panose="02020603050405020304" pitchFamily="18" charset="0"/>
            </a:rPr>
            <a:t>в состав которых входят ученики одного класса</a:t>
          </a:r>
          <a:endParaRPr lang="ru-RU" sz="900" kern="1200" dirty="0">
            <a:solidFill>
              <a:srgbClr val="002060"/>
            </a:solidFill>
            <a:latin typeface="+mn-lt"/>
          </a:endParaRPr>
        </a:p>
      </dsp:txBody>
      <dsp:txXfrm rot="-5400000">
        <a:off x="3137948" y="238187"/>
        <a:ext cx="909856" cy="1049557"/>
      </dsp:txXfrm>
    </dsp:sp>
    <dsp:sp modelId="{FA127DD4-B283-4AA5-8761-27A2C024E3F8}">
      <dsp:nvSpPr>
        <dsp:cNvPr id="0" name=""/>
        <dsp:cNvSpPr/>
      </dsp:nvSpPr>
      <dsp:spPr>
        <a:xfrm>
          <a:off x="4353899" y="288350"/>
          <a:ext cx="2058680" cy="914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городские классы-команды</a:t>
          </a:r>
          <a:r>
            <a:rPr lang="ru-RU" sz="1000" kern="1200" dirty="0"/>
            <a:t>:    </a:t>
          </a:r>
          <a:r>
            <a:rPr lang="ru-RU" sz="1000" b="1" kern="1200" dirty="0"/>
            <a:t>12 участников                                    </a:t>
          </a:r>
          <a:r>
            <a:rPr lang="ru-RU" sz="1000" kern="1200" dirty="0"/>
            <a:t>(6 юношей, 6 девушек)                               </a:t>
          </a:r>
          <a:r>
            <a:rPr lang="ru-RU" sz="1000" b="1" kern="1200" dirty="0"/>
            <a:t>сельские классы-команды          </a:t>
          </a:r>
          <a:r>
            <a:rPr lang="ru-RU" sz="1000" kern="1200" dirty="0"/>
            <a:t>6 участников                                       (3 юноши, 3 девушки).  </a:t>
          </a:r>
          <a:endParaRPr lang="ru-RU" sz="1000" b="1" kern="1200" dirty="0">
            <a:solidFill>
              <a:srgbClr val="C00000"/>
            </a:solidFill>
            <a:latin typeface="+mn-lt"/>
          </a:endParaRPr>
        </a:p>
      </dsp:txBody>
      <dsp:txXfrm>
        <a:off x="4353899" y="288350"/>
        <a:ext cx="2058680" cy="914181"/>
      </dsp:txXfrm>
    </dsp:sp>
    <dsp:sp modelId="{0959EDD7-3EC6-4A0C-BC72-DCF174BCAC34}">
      <dsp:nvSpPr>
        <dsp:cNvPr id="0" name=""/>
        <dsp:cNvSpPr/>
      </dsp:nvSpPr>
      <dsp:spPr>
        <a:xfrm rot="5400000">
          <a:off x="1372980" y="99036"/>
          <a:ext cx="1523635" cy="1325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+mn-lt"/>
          </a:endParaRPr>
        </a:p>
      </dsp:txBody>
      <dsp:txXfrm rot="-5400000">
        <a:off x="1678583" y="237433"/>
        <a:ext cx="912429" cy="1048769"/>
      </dsp:txXfrm>
    </dsp:sp>
    <dsp:sp modelId="{3D91D95E-F217-4ACB-AE57-813503E6588F}">
      <dsp:nvSpPr>
        <dsp:cNvPr id="0" name=""/>
        <dsp:cNvSpPr/>
      </dsp:nvSpPr>
      <dsp:spPr>
        <a:xfrm rot="5400000">
          <a:off x="2202088" y="1393446"/>
          <a:ext cx="1523635" cy="1325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>
            <a:latin typeface="+mn-lt"/>
          </a:endParaRPr>
        </a:p>
      </dsp:txBody>
      <dsp:txXfrm rot="-5400000">
        <a:off x="2507691" y="1531843"/>
        <a:ext cx="912429" cy="1048769"/>
      </dsp:txXfrm>
    </dsp:sp>
    <dsp:sp modelId="{A6406DAF-802D-4EB9-828E-68F2F620E33A}">
      <dsp:nvSpPr>
        <dsp:cNvPr id="0" name=""/>
        <dsp:cNvSpPr/>
      </dsp:nvSpPr>
      <dsp:spPr>
        <a:xfrm>
          <a:off x="600747" y="1599137"/>
          <a:ext cx="1645526" cy="914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6B039B3-DFF6-4F51-8C09-0729D6EA99DC}">
      <dsp:nvSpPr>
        <dsp:cNvPr id="0" name=""/>
        <dsp:cNvSpPr/>
      </dsp:nvSpPr>
      <dsp:spPr>
        <a:xfrm rot="5400000">
          <a:off x="2414467" y="1376183"/>
          <a:ext cx="1087373" cy="132556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+mn-lt"/>
          </a:endParaRPr>
        </a:p>
      </dsp:txBody>
      <dsp:txXfrm rot="-5400000">
        <a:off x="2516299" y="1676507"/>
        <a:ext cx="883709" cy="724915"/>
      </dsp:txXfrm>
    </dsp:sp>
    <dsp:sp modelId="{1899019B-4B5F-4CF5-80F6-456E7FCB2404}">
      <dsp:nvSpPr>
        <dsp:cNvPr id="0" name=""/>
        <dsp:cNvSpPr/>
      </dsp:nvSpPr>
      <dsp:spPr>
        <a:xfrm rot="5400000">
          <a:off x="2920635" y="2686708"/>
          <a:ext cx="1523635" cy="1325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900" kern="1200" dirty="0">
              <a:solidFill>
                <a:srgbClr val="002060"/>
              </a:solidFill>
              <a:latin typeface="+mn-lt"/>
            </a:rPr>
            <a:t>сборные команды классов школы, добившихся наилучших результатов </a:t>
          </a:r>
          <a:br>
            <a:rPr lang="ru-RU" sz="900" kern="1200" dirty="0">
              <a:solidFill>
                <a:srgbClr val="002060"/>
              </a:solidFill>
              <a:latin typeface="+mn-lt"/>
            </a:rPr>
          </a:br>
          <a:r>
            <a:rPr lang="ru-RU" sz="900" kern="1200" dirty="0">
              <a:solidFill>
                <a:srgbClr val="002060"/>
              </a:solidFill>
              <a:latin typeface="+mn-lt"/>
            </a:rPr>
            <a:t>в летних видах спорта</a:t>
          </a:r>
        </a:p>
      </dsp:txBody>
      <dsp:txXfrm rot="-5400000">
        <a:off x="3226238" y="2825105"/>
        <a:ext cx="912429" cy="1048769"/>
      </dsp:txXfrm>
    </dsp:sp>
    <dsp:sp modelId="{057E17ED-5BDA-4556-8A4C-5D14734DAC0F}">
      <dsp:nvSpPr>
        <dsp:cNvPr id="0" name=""/>
        <dsp:cNvSpPr/>
      </dsp:nvSpPr>
      <dsp:spPr>
        <a:xfrm>
          <a:off x="4385458" y="2892399"/>
          <a:ext cx="1700377" cy="91418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12 участников 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(6 юношей и 6 девушек)</a:t>
          </a:r>
          <a:endParaRPr lang="ru-RU" sz="1000" b="1" kern="1200" dirty="0">
            <a:solidFill>
              <a:srgbClr val="C00000"/>
            </a:solidFill>
            <a:latin typeface="+mn-lt"/>
          </a:endParaRPr>
        </a:p>
      </dsp:txBody>
      <dsp:txXfrm>
        <a:off x="4385458" y="2892399"/>
        <a:ext cx="1700377" cy="914181"/>
      </dsp:txXfrm>
    </dsp:sp>
    <dsp:sp modelId="{E2954282-FD26-4E00-BDD1-56BEFE44493C}">
      <dsp:nvSpPr>
        <dsp:cNvPr id="0" name=""/>
        <dsp:cNvSpPr/>
      </dsp:nvSpPr>
      <dsp:spPr>
        <a:xfrm rot="5400000">
          <a:off x="1489027" y="2686708"/>
          <a:ext cx="1523635" cy="1325563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>
            <a:latin typeface="+mn-lt"/>
          </a:endParaRPr>
        </a:p>
      </dsp:txBody>
      <dsp:txXfrm rot="-5400000">
        <a:off x="1794630" y="2825105"/>
        <a:ext cx="912429" cy="104876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82F4AE-7347-4AC7-A3D3-1F3D8EC44F0A}">
      <dsp:nvSpPr>
        <dsp:cNvPr id="0" name=""/>
        <dsp:cNvSpPr/>
      </dsp:nvSpPr>
      <dsp:spPr>
        <a:xfrm>
          <a:off x="229328" y="84219"/>
          <a:ext cx="3270551" cy="6873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Определение лучших команд школьных спортивных клубов общеобразовательных организаций</a:t>
          </a:r>
          <a:endParaRPr lang="ru-RU" sz="1000" b="1" kern="1200" dirty="0"/>
        </a:p>
      </dsp:txBody>
      <dsp:txXfrm>
        <a:off x="249460" y="104351"/>
        <a:ext cx="3230287" cy="647098"/>
      </dsp:txXfrm>
    </dsp:sp>
    <dsp:sp modelId="{4DD1B822-ACC4-4D96-ADEA-A1AA448815DC}">
      <dsp:nvSpPr>
        <dsp:cNvPr id="0" name=""/>
        <dsp:cNvSpPr/>
      </dsp:nvSpPr>
      <dsp:spPr>
        <a:xfrm rot="5373244">
          <a:off x="1743488" y="783704"/>
          <a:ext cx="250177" cy="30931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775490" y="813273"/>
        <a:ext cx="185588" cy="175124"/>
      </dsp:txXfrm>
    </dsp:sp>
    <dsp:sp modelId="{BA995EDC-8DC6-41C2-840C-E0C138088CF5}">
      <dsp:nvSpPr>
        <dsp:cNvPr id="0" name=""/>
        <dsp:cNvSpPr/>
      </dsp:nvSpPr>
      <dsp:spPr>
        <a:xfrm>
          <a:off x="237274" y="1105140"/>
          <a:ext cx="3270551" cy="6873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Приобретение соревновательного опыта обучающимися </a:t>
          </a:r>
          <a:br>
            <a:rPr lang="ru-RU" sz="1000" kern="1200" dirty="0"/>
          </a:br>
          <a:r>
            <a:rPr lang="ru-RU" sz="1000" kern="1200" dirty="0"/>
            <a:t>по различным видам спорта и повышение спортивного мастерства</a:t>
          </a:r>
          <a:endParaRPr lang="ru-RU" sz="1000" b="1" kern="1200" dirty="0"/>
        </a:p>
      </dsp:txBody>
      <dsp:txXfrm>
        <a:off x="257406" y="1125272"/>
        <a:ext cx="3230287" cy="647098"/>
      </dsp:txXfrm>
    </dsp:sp>
    <dsp:sp modelId="{25AC2717-778A-4A0D-8786-C8824F60B868}">
      <dsp:nvSpPr>
        <dsp:cNvPr id="0" name=""/>
        <dsp:cNvSpPr/>
      </dsp:nvSpPr>
      <dsp:spPr>
        <a:xfrm rot="5428464">
          <a:off x="1766471" y="1773981"/>
          <a:ext cx="204210" cy="309312"/>
        </a:xfrm>
        <a:prstGeom prst="rightArrow">
          <a:avLst>
            <a:gd name="adj1" fmla="val 60000"/>
            <a:gd name="adj2" fmla="val 50000"/>
          </a:avLst>
        </a:prstGeom>
        <a:solidFill>
          <a:schemeClr val="dk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50" b="1" kern="1200">
            <a:solidFill>
              <a:schemeClr val="bg1"/>
            </a:solidFill>
          </a:endParaRPr>
        </a:p>
      </dsp:txBody>
      <dsp:txXfrm rot="-5400000">
        <a:off x="1776036" y="1826533"/>
        <a:ext cx="185588" cy="142947"/>
      </dsp:txXfrm>
    </dsp:sp>
    <dsp:sp modelId="{C776D3BD-464E-46BA-B234-82BAE35527A2}">
      <dsp:nvSpPr>
        <dsp:cNvPr id="0" name=""/>
        <dsp:cNvSpPr/>
      </dsp:nvSpPr>
      <dsp:spPr>
        <a:xfrm>
          <a:off x="229328" y="2064773"/>
          <a:ext cx="3270551" cy="687362"/>
        </a:xfrm>
        <a:prstGeom prst="roundRect">
          <a:avLst>
            <a:gd name="adj" fmla="val 1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Воспитание у обучающихся общечеловеческих социально-значимых ценностей – патриотизма, развитие гражданственности, приобщение к истории своей страны, её культуре</a:t>
          </a:r>
          <a:endParaRPr lang="ru-RU" sz="1000" b="1" kern="1200" dirty="0"/>
        </a:p>
      </dsp:txBody>
      <dsp:txXfrm>
        <a:off x="249460" y="2084905"/>
        <a:ext cx="3230287" cy="647098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283BF4-20C5-400B-BE89-E73E2EA1D560}">
      <dsp:nvSpPr>
        <dsp:cNvPr id="0" name=""/>
        <dsp:cNvSpPr/>
      </dsp:nvSpPr>
      <dsp:spPr>
        <a:xfrm rot="5400000">
          <a:off x="393859" y="826382"/>
          <a:ext cx="766548" cy="12755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BEBFDC7-F214-4133-9EA4-FB0E0E37AE78}">
      <dsp:nvSpPr>
        <dsp:cNvPr id="0" name=""/>
        <dsp:cNvSpPr/>
      </dsp:nvSpPr>
      <dsp:spPr>
        <a:xfrm>
          <a:off x="312024" y="1173844"/>
          <a:ext cx="1063361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Проводится в общеобразовательных организациях</a:t>
          </a:r>
        </a:p>
        <a:p>
          <a:pPr marL="0" lvl="0" indent="0" algn="l" defTabSz="4445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kern="1200" dirty="0"/>
        </a:p>
      </dsp:txBody>
      <dsp:txXfrm>
        <a:off x="312024" y="1173844"/>
        <a:ext cx="1063361" cy="1009398"/>
      </dsp:txXfrm>
    </dsp:sp>
    <dsp:sp modelId="{8C34D261-758A-4186-A7B1-0CB049D61EAE}">
      <dsp:nvSpPr>
        <dsp:cNvPr id="0" name=""/>
        <dsp:cNvSpPr/>
      </dsp:nvSpPr>
      <dsp:spPr>
        <a:xfrm>
          <a:off x="1202205" y="698833"/>
          <a:ext cx="217272" cy="21727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DC110F0-E042-49E9-9502-3486308BA763}">
      <dsp:nvSpPr>
        <dsp:cNvPr id="0" name=""/>
        <dsp:cNvSpPr/>
      </dsp:nvSpPr>
      <dsp:spPr>
        <a:xfrm rot="5400000">
          <a:off x="1805605" y="443902"/>
          <a:ext cx="766548" cy="12755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D8B779B-5F3B-47A5-8E2A-9438AAAC0ABA}">
      <dsp:nvSpPr>
        <dsp:cNvPr id="0" name=""/>
        <dsp:cNvSpPr/>
      </dsp:nvSpPr>
      <dsp:spPr>
        <a:xfrm>
          <a:off x="1677649" y="825008"/>
          <a:ext cx="1151546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команды ШСК общеобразовательных организаций </a:t>
          </a:r>
          <a:endParaRPr lang="ru-RU" sz="1000" kern="1200" dirty="0"/>
        </a:p>
      </dsp:txBody>
      <dsp:txXfrm>
        <a:off x="1677649" y="825008"/>
        <a:ext cx="1151546" cy="1009398"/>
      </dsp:txXfrm>
    </dsp:sp>
    <dsp:sp modelId="{17D4EC68-910E-4947-B73F-C454D899AD1D}">
      <dsp:nvSpPr>
        <dsp:cNvPr id="0" name=""/>
        <dsp:cNvSpPr/>
      </dsp:nvSpPr>
      <dsp:spPr>
        <a:xfrm>
          <a:off x="2611923" y="349997"/>
          <a:ext cx="217272" cy="21727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45F1AFD-6770-406C-A396-F6CA02B58D43}">
      <dsp:nvSpPr>
        <dsp:cNvPr id="0" name=""/>
        <dsp:cNvSpPr/>
      </dsp:nvSpPr>
      <dsp:spPr>
        <a:xfrm rot="5400000">
          <a:off x="3215323" y="95066"/>
          <a:ext cx="766548" cy="12755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726AC3E-06ED-4D67-B6F0-1A53818C78FD}">
      <dsp:nvSpPr>
        <dsp:cNvPr id="0" name=""/>
        <dsp:cNvSpPr/>
      </dsp:nvSpPr>
      <dsp:spPr>
        <a:xfrm>
          <a:off x="3092054" y="478523"/>
          <a:ext cx="1151546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принимают  участие победители муниципальных этапов</a:t>
          </a:r>
        </a:p>
      </dsp:txBody>
      <dsp:txXfrm>
        <a:off x="3092054" y="478523"/>
        <a:ext cx="1151546" cy="1009398"/>
      </dsp:txXfrm>
    </dsp:sp>
    <dsp:sp modelId="{60042435-D124-4951-B609-75C02216EB43}">
      <dsp:nvSpPr>
        <dsp:cNvPr id="0" name=""/>
        <dsp:cNvSpPr/>
      </dsp:nvSpPr>
      <dsp:spPr>
        <a:xfrm>
          <a:off x="4021641" y="1161"/>
          <a:ext cx="217272" cy="217272"/>
        </a:xfrm>
        <a:prstGeom prst="triangle">
          <a:avLst>
            <a:gd name="adj" fmla="val 10000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4907D2B-E345-4ED9-A788-306325491CA1}">
      <dsp:nvSpPr>
        <dsp:cNvPr id="0" name=""/>
        <dsp:cNvSpPr/>
      </dsp:nvSpPr>
      <dsp:spPr>
        <a:xfrm rot="5400000">
          <a:off x="4614390" y="-224165"/>
          <a:ext cx="766548" cy="1275519"/>
        </a:xfrm>
        <a:prstGeom prst="corner">
          <a:avLst>
            <a:gd name="adj1" fmla="val 16120"/>
            <a:gd name="adj2" fmla="val 16110"/>
          </a:avLst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dk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 w="12700" cap="rnd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E3A5C2A-7C90-4A1E-BD72-878F1DADCCE8}">
      <dsp:nvSpPr>
        <dsp:cNvPr id="0" name=""/>
        <dsp:cNvSpPr/>
      </dsp:nvSpPr>
      <dsp:spPr>
        <a:xfrm>
          <a:off x="4497085" y="127335"/>
          <a:ext cx="1151546" cy="100939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b="1" kern="1200" dirty="0"/>
            <a:t>участвуют победители региональных этапов</a:t>
          </a:r>
        </a:p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000" i="1" kern="1200" dirty="0"/>
        </a:p>
      </dsp:txBody>
      <dsp:txXfrm>
        <a:off x="4497085" y="127335"/>
        <a:ext cx="1151546" cy="100939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9143BB-E922-4CCE-8758-97A280F6F3CD}">
      <dsp:nvSpPr>
        <dsp:cNvPr id="0" name=""/>
        <dsp:cNvSpPr/>
      </dsp:nvSpPr>
      <dsp:spPr>
        <a:xfrm>
          <a:off x="1974218" y="1648195"/>
          <a:ext cx="721619" cy="779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60809" y="0"/>
              </a:lnTo>
              <a:lnTo>
                <a:pt x="360809" y="779608"/>
              </a:lnTo>
              <a:lnTo>
                <a:pt x="721619" y="779608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308470" y="2011441"/>
        <a:ext cx="53116" cy="53116"/>
      </dsp:txXfrm>
    </dsp:sp>
    <dsp:sp modelId="{917185BF-3C23-418E-8FDE-8E8204BFA749}">
      <dsp:nvSpPr>
        <dsp:cNvPr id="0" name=""/>
        <dsp:cNvSpPr/>
      </dsp:nvSpPr>
      <dsp:spPr>
        <a:xfrm>
          <a:off x="1974218" y="682193"/>
          <a:ext cx="701178" cy="966001"/>
        </a:xfrm>
        <a:custGeom>
          <a:avLst/>
          <a:gdLst/>
          <a:ahLst/>
          <a:cxnLst/>
          <a:rect l="0" t="0" r="0" b="0"/>
          <a:pathLst>
            <a:path>
              <a:moveTo>
                <a:pt x="0" y="966001"/>
              </a:moveTo>
              <a:lnTo>
                <a:pt x="350589" y="966001"/>
              </a:lnTo>
              <a:lnTo>
                <a:pt x="350589" y="0"/>
              </a:lnTo>
              <a:lnTo>
                <a:pt x="701178" y="0"/>
              </a:lnTo>
            </a:path>
          </a:pathLst>
        </a:custGeom>
        <a:noFill/>
        <a:ln w="19050" cap="rnd" cmpd="sng" algn="ctr">
          <a:solidFill>
            <a:schemeClr val="accent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500" kern="1200"/>
        </a:p>
      </dsp:txBody>
      <dsp:txXfrm>
        <a:off x="2294966" y="1135353"/>
        <a:ext cx="59682" cy="59682"/>
      </dsp:txXfrm>
    </dsp:sp>
    <dsp:sp modelId="{F40E0FB8-93FD-4CBA-82D3-BFE4A2EF5247}">
      <dsp:nvSpPr>
        <dsp:cNvPr id="0" name=""/>
        <dsp:cNvSpPr/>
      </dsp:nvSpPr>
      <dsp:spPr>
        <a:xfrm>
          <a:off x="0" y="764732"/>
          <a:ext cx="2181510" cy="1766926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100" kern="1200" dirty="0"/>
            <a:t>Программа всероссийского этапа Всероссийских спортивных игр школьных спортивных клубов</a:t>
          </a:r>
        </a:p>
      </dsp:txBody>
      <dsp:txXfrm>
        <a:off x="0" y="764732"/>
        <a:ext cx="2181510" cy="1766926"/>
      </dsp:txXfrm>
    </dsp:sp>
    <dsp:sp modelId="{72E4CD54-2731-4638-A8FC-F282300C6C26}">
      <dsp:nvSpPr>
        <dsp:cNvPr id="0" name=""/>
        <dsp:cNvSpPr/>
      </dsp:nvSpPr>
      <dsp:spPr>
        <a:xfrm>
          <a:off x="2675396" y="44781"/>
          <a:ext cx="3041424" cy="127482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Спортивные виды программы: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бадминтон, баскетбол 3х3, легкая атлетика (эстафеты), настольный теннис, </a:t>
          </a:r>
          <a:br>
            <a:rPr lang="ru-RU" sz="1000" kern="1200" dirty="0"/>
          </a:br>
          <a:r>
            <a:rPr lang="ru-RU" sz="1000" kern="1200" dirty="0"/>
            <a:t>плавание, футбол 6х6 </a:t>
          </a:r>
          <a:br>
            <a:rPr lang="ru-RU" sz="1000" kern="1200" dirty="0"/>
          </a:br>
          <a:r>
            <a:rPr lang="ru-RU" sz="1000" kern="1200" dirty="0"/>
            <a:t>(зачёт по 4-ём видам у юношей и девушек)</a:t>
          </a:r>
        </a:p>
      </dsp:txBody>
      <dsp:txXfrm>
        <a:off x="2675396" y="44781"/>
        <a:ext cx="3041424" cy="1274824"/>
      </dsp:txXfrm>
    </dsp:sp>
    <dsp:sp modelId="{C07AB9F5-43C2-4B91-9BB5-190C2621FDAC}">
      <dsp:nvSpPr>
        <dsp:cNvPr id="0" name=""/>
        <dsp:cNvSpPr/>
      </dsp:nvSpPr>
      <dsp:spPr>
        <a:xfrm>
          <a:off x="2695837" y="1829331"/>
          <a:ext cx="3101454" cy="1196945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6000"/>
                <a:lumMod val="100000"/>
              </a:schemeClr>
            </a:gs>
            <a:gs pos="78000">
              <a:schemeClr val="accent2">
                <a:hueOff val="0"/>
                <a:satOff val="0"/>
                <a:lumOff val="0"/>
                <a:alphaOff val="0"/>
                <a:shade val="94000"/>
                <a:lumMod val="94000"/>
              </a:schemeClr>
            </a:gs>
          </a:gsLst>
          <a:lin ang="5400000" scaled="0"/>
        </a:gradFill>
        <a:ln>
          <a:noFill/>
        </a:ln>
        <a:effectLst>
          <a:outerShdw blurRad="38100" dist="254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Конкурсная программа: 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домашнее задание «Видеоролики», «Спортивные батлы», фотоконкурс «История наших игр»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000" kern="1200" dirty="0"/>
            <a:t> (зачет по двум видам)</a:t>
          </a:r>
        </a:p>
      </dsp:txBody>
      <dsp:txXfrm>
        <a:off x="2695837" y="1829331"/>
        <a:ext cx="3101454" cy="119694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278313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592763" y="0"/>
            <a:ext cx="4278312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6189EB-18B5-4717-B1DF-46DD3E1C9D0A}" type="datetimeFigureOut">
              <a:rPr lang="ru-RU" smtClean="0"/>
              <a:t>25.02.2021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265488" y="857250"/>
            <a:ext cx="3341687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87426" y="3300415"/>
            <a:ext cx="7897813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6513515"/>
            <a:ext cx="4278313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592763" y="6513515"/>
            <a:ext cx="4278312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1684E4-53A2-4552-ABF7-E78517D9BC6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37177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9171" y="-8468"/>
            <a:ext cx="9935592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4812" y="2404534"/>
            <a:ext cx="631227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24812" y="4050835"/>
            <a:ext cx="631227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365E17-12BE-41CE-990D-53F84887398B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028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400" y="4470400"/>
            <a:ext cx="687669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FA668-74ED-47FB-A3F8-94BF016E79C7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67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92830" y="3632200"/>
            <a:ext cx="58714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470400"/>
            <a:ext cx="6876691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7A2B33-0594-4C99-9995-50DDF0A43A11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2485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931988"/>
            <a:ext cx="6876691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59554F-75A2-4CA6-BD48-31A9C813AA6F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861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459" y="609600"/>
            <a:ext cx="657819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A89FBF-0BE8-49BF-BFCE-4E18174779B2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22937" y="790378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310008" y="2886556"/>
            <a:ext cx="49542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21231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7169" y="609600"/>
            <a:ext cx="6869920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60397" y="4013200"/>
            <a:ext cx="6876692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315AC9-C8A5-4D01-8A71-146F8090EAA8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87EC2D-76C0-4D6A-922E-43A68774D2A8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094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75421" y="609601"/>
            <a:ext cx="1060380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60399" y="609601"/>
            <a:ext cx="5627945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6BCDD-5DFB-48C3-B1F8-0C89D69EE272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2273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B5363-FF12-4E4E-8332-832E7D6638A8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238250" y="731520"/>
            <a:ext cx="69342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96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25FFA-E90F-4D00-816D-EBF7B2F03B93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139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2700869"/>
            <a:ext cx="6876691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4527448"/>
            <a:ext cx="6876691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05111-9F4E-4471-B5E2-82F8618B4F7D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437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90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60401" y="2160589"/>
            <a:ext cx="3345451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91637" y="2160590"/>
            <a:ext cx="3345453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3D0805-B18D-4173-B11C-C98BD985A85D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693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399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88860" y="2160983"/>
            <a:ext cx="334822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88860" y="2737247"/>
            <a:ext cx="3348228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ACF1B-8BB1-4EF1-B0EA-75F2FE1CC6FE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93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609600"/>
            <a:ext cx="6876690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AA434A-2E63-4B99-BD12-EC299A34BB2B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8515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163D1-3781-4173-AB73-75C88D6C41C9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530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1498604"/>
            <a:ext cx="3022697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8882" y="514926"/>
            <a:ext cx="3668207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2777069"/>
            <a:ext cx="3022697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31712-0DAA-435A-A205-36776A20B85E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466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399" y="4800600"/>
            <a:ext cx="687669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60399" y="609600"/>
            <a:ext cx="6876690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399" y="5367338"/>
            <a:ext cx="6876690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866B9-1BF7-4389-A448-8F07C82C6100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035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9172" y="-8468"/>
            <a:ext cx="9935593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60400" y="609600"/>
            <a:ext cx="6876689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0399" y="2160590"/>
            <a:ext cx="6876690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855696" y="6041364"/>
            <a:ext cx="74114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2055F-F4D0-4023-9FC4-6C827271D4C0}" type="datetime1">
              <a:rPr lang="en-US" smtClean="0"/>
              <a:t>2/25/2021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0399" y="6041364"/>
            <a:ext cx="50082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81732" y="6041364"/>
            <a:ext cx="55535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7024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  <p:sldLayoutId id="2147483790" r:id="rId14"/>
    <p:sldLayoutId id="2147483791" r:id="rId15"/>
    <p:sldLayoutId id="2147483792" r:id="rId16"/>
    <p:sldLayoutId id="2147483793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2.png"/><Relationship Id="rId7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hyperlink" Target="mailto:info@fcomofv.ru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13" Type="http://schemas.openxmlformats.org/officeDocument/2006/relationships/image" Target="../media/image20.jpg"/><Relationship Id="rId3" Type="http://schemas.microsoft.com/office/2007/relationships/hdphoto" Target="../media/hdphoto3.wdp"/><Relationship Id="rId7" Type="http://schemas.openxmlformats.org/officeDocument/2006/relationships/diagramQuickStyle" Target="../diagrams/quickStyle5.xml"/><Relationship Id="rId12" Type="http://schemas.openxmlformats.org/officeDocument/2006/relationships/image" Target="../media/image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5.xml"/><Relationship Id="rId11" Type="http://schemas.openxmlformats.org/officeDocument/2006/relationships/image" Target="../media/image19.jpg"/><Relationship Id="rId5" Type="http://schemas.openxmlformats.org/officeDocument/2006/relationships/diagramData" Target="../diagrams/data5.xml"/><Relationship Id="rId15" Type="http://schemas.openxmlformats.org/officeDocument/2006/relationships/image" Target="../media/image8.png"/><Relationship Id="rId10" Type="http://schemas.openxmlformats.org/officeDocument/2006/relationships/image" Target="../media/image18.jpg"/><Relationship Id="rId4" Type="http://schemas.openxmlformats.org/officeDocument/2006/relationships/image" Target="../media/image17.png"/><Relationship Id="rId9" Type="http://schemas.microsoft.com/office/2007/relationships/diagramDrawing" Target="../diagrams/drawing5.xml"/><Relationship Id="rId14" Type="http://schemas.openxmlformats.org/officeDocument/2006/relationships/image" Target="../media/image21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Relationship Id="rId9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5.jp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13" Type="http://schemas.openxmlformats.org/officeDocument/2006/relationships/image" Target="../media/image26.jpg"/><Relationship Id="rId3" Type="http://schemas.microsoft.com/office/2007/relationships/hdphoto" Target="../media/hdphoto3.wdp"/><Relationship Id="rId7" Type="http://schemas.openxmlformats.org/officeDocument/2006/relationships/diagramColors" Target="../diagrams/colors7.xml"/><Relationship Id="rId12" Type="http://schemas.openxmlformats.org/officeDocument/2006/relationships/image" Target="../media/image25.jpg"/><Relationship Id="rId17" Type="http://schemas.openxmlformats.org/officeDocument/2006/relationships/image" Target="../media/image9.png"/><Relationship Id="rId2" Type="http://schemas.openxmlformats.org/officeDocument/2006/relationships/image" Target="../media/image16.png"/><Relationship Id="rId16" Type="http://schemas.microsoft.com/office/2007/relationships/hdphoto" Target="../media/hdphoto4.wdp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7.xml"/><Relationship Id="rId11" Type="http://schemas.openxmlformats.org/officeDocument/2006/relationships/image" Target="../media/image24.jpg"/><Relationship Id="rId5" Type="http://schemas.openxmlformats.org/officeDocument/2006/relationships/diagramLayout" Target="../diagrams/layout7.xml"/><Relationship Id="rId15" Type="http://schemas.openxmlformats.org/officeDocument/2006/relationships/image" Target="../media/image27.png"/><Relationship Id="rId10" Type="http://schemas.openxmlformats.org/officeDocument/2006/relationships/image" Target="../media/image23.jpg"/><Relationship Id="rId4" Type="http://schemas.openxmlformats.org/officeDocument/2006/relationships/diagramData" Target="../diagrams/data7.xml"/><Relationship Id="rId9" Type="http://schemas.openxmlformats.org/officeDocument/2006/relationships/image" Target="../media/image22.jpg"/><Relationship Id="rId14" Type="http://schemas.openxmlformats.org/officeDocument/2006/relationships/image" Target="../media/image2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mailto:info@fcomofv.ru" TargetMode="External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1.png"/><Relationship Id="rId7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hyperlink" Target="mailto:fcomofv@mail.ru" TargetMode="External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5.jp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13" Type="http://schemas.openxmlformats.org/officeDocument/2006/relationships/image" Target="../media/image12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17" Type="http://schemas.openxmlformats.org/officeDocument/2006/relationships/image" Target="../media/image15.jpg"/><Relationship Id="rId2" Type="http://schemas.openxmlformats.org/officeDocument/2006/relationships/image" Target="../media/image10.jpg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5" Type="http://schemas.openxmlformats.org/officeDocument/2006/relationships/image" Target="../media/image9.png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hyperlink" Target="mailto:info@fcomofv.ru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3000">
              <a:schemeClr val="bg2">
                <a:tint val="97000"/>
                <a:hueMod val="92000"/>
                <a:satMod val="169000"/>
                <a:lumMod val="164000"/>
              </a:schemeClr>
            </a:gs>
            <a:gs pos="100000">
              <a:schemeClr val="bg2">
                <a:shade val="96000"/>
                <a:satMod val="120000"/>
                <a:lumMod val="90000"/>
              </a:schemeClr>
            </a:gs>
          </a:gsLst>
          <a:lin ang="612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60727" y="1714372"/>
            <a:ext cx="936211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Всероссийские спортивные соревнования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(игры) школьников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состязания»,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спортивные игры»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Всероссийские спортивные игры </a:t>
            </a:r>
            <a:b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школьных спортивных клубов </a:t>
            </a:r>
          </a:p>
          <a:p>
            <a:pPr algn="ctr"/>
            <a:r>
              <a:rPr lang="ru-RU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2020/2021 учебного года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3600" y="495923"/>
            <a:ext cx="1978800" cy="9396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199257E-4909-4432-966A-A0876A06A8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26" b="100000" l="3981" r="90000">
                        <a14:foregroundMark x1="42130" y1="58406" x2="42130" y2="58406"/>
                        <a14:foregroundMark x1="18981" y1="71404" x2="18981" y2="71404"/>
                        <a14:foregroundMark x1="17130" y1="72790" x2="17130" y2="72790"/>
                        <a14:foregroundMark x1="24167" y1="71750" x2="24167" y2="71750"/>
                        <a14:foregroundMark x1="26296" y1="72964" x2="26296" y2="72964"/>
                        <a14:foregroundMark x1="31296" y1="71404" x2="31296" y2="71404"/>
                        <a14:foregroundMark x1="36481" y1="72444" x2="36481" y2="72444"/>
                        <a14:foregroundMark x1="41389" y1="72790" x2="41389" y2="72790"/>
                        <a14:foregroundMark x1="46389" y1="73310" x2="46389" y2="73310"/>
                        <a14:foregroundMark x1="51389" y1="72444" x2="51389" y2="72444"/>
                        <a14:foregroundMark x1="56204" y1="72964" x2="56204" y2="72964"/>
                        <a14:foregroundMark x1="61111" y1="72964" x2="61111" y2="72964"/>
                        <a14:foregroundMark x1="68519" y1="72617" x2="68519" y2="72617"/>
                        <a14:foregroundMark x1="73611" y1="72444" x2="73611" y2="72444"/>
                        <a14:foregroundMark x1="78611" y1="74003" x2="78611" y2="74003"/>
                        <a14:foregroundMark x1="83889" y1="71231" x2="83889" y2="71231"/>
                        <a14:foregroundMark x1="39537" y1="86135" x2="39537" y2="86135"/>
                        <a14:foregroundMark x1="41574" y1="89948" x2="41574" y2="89948"/>
                        <a14:foregroundMark x1="46667" y1="88388" x2="46667" y2="88388"/>
                        <a14:foregroundMark x1="51389" y1="89255" x2="51389" y2="89255"/>
                        <a14:foregroundMark x1="55926" y1="88562" x2="55926" y2="88562"/>
                        <a14:foregroundMark x1="61111" y1="89255" x2="61111" y2="89255"/>
                        <a14:backgroundMark x1="52685" y1="71057" x2="52685" y2="71057"/>
                        <a14:backgroundMark x1="52963" y1="75043" x2="52963" y2="75043"/>
                        <a14:backgroundMark x1="57870" y1="71404" x2="57870" y2="71404"/>
                        <a14:backgroundMark x1="70278" y1="71057" x2="70278" y2="71057"/>
                        <a14:backgroundMark x1="85370" y1="71750" x2="85370" y2="71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838" y="209692"/>
            <a:ext cx="2072737" cy="1107379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CC2952E-09BD-47C1-8023-FC8018EC6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BB9C91B-8C81-4CAB-B7D0-CB17987FCC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67388" y="5000568"/>
            <a:ext cx="1371225" cy="13557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56AA5DD-EB8A-4A8B-9089-676684BD33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7156" y="4807421"/>
            <a:ext cx="1682732" cy="15489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696781-927E-4FBB-B99A-30AE0193FF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01203" y="4822915"/>
            <a:ext cx="2249626" cy="15334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42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B6056AD-5108-42D0-938B-FBF6A62C1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0976C7-2C85-47B8-BF98-EA7A53B16F9D}"/>
              </a:ext>
            </a:extLst>
          </p:cNvPr>
          <p:cNvSpPr txBox="1"/>
          <p:nvPr/>
        </p:nvSpPr>
        <p:spPr>
          <a:xfrm>
            <a:off x="515224" y="441002"/>
            <a:ext cx="8875551" cy="5975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ПОДАЧА ЗАЯВОК НА УЧАСТИЕ</a:t>
            </a:r>
          </a:p>
          <a:p>
            <a:pPr>
              <a:spcAft>
                <a:spcPts val="1000"/>
              </a:spcAft>
              <a:tabLst>
                <a:tab pos="540385" algn="l"/>
                <a:tab pos="630555" algn="l"/>
              </a:tabLs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Часть 7 абзаца 2 изложить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«– заверенные копии протоколов тестирования по программе «Спортивное многоборье» участников класс-команд на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этапах, подписанные главным судьей и главным секретарём данных мероприятий и заверенные печатью проводящей организации (при отмене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(или)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предоставляются заверенные копии протоколов тестирования по программе «Спортивное многоборье» проведенных этапов Президентских состязаний 2020/2021 учебного года);».</a:t>
            </a: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Дополнить абзацем следующего содержания: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«Предварительная заявка на участие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Президентских состязаний направляется без визы врача, заверенная печатями и подписями: директора общеобразовательной организации; руководителем органа исполнительной власти субъекта Российской Федерации, осуществляющего государственное управление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сфере образования; руководителем органа исполнительной власти субъекта Российской Федерации в области физической культуры и спорта.».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8A45FB-6BBE-45EC-A7C0-CDC087BFF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4" y="92382"/>
            <a:ext cx="828768" cy="762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31877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8C4F707-5294-4BF9-85DE-76B97C640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3C945C-5038-43E3-80E9-F97EEF808BD6}"/>
              </a:ext>
            </a:extLst>
          </p:cNvPr>
          <p:cNvSpPr txBox="1"/>
          <p:nvPr/>
        </p:nvSpPr>
        <p:spPr>
          <a:xfrm>
            <a:off x="626726" y="1143953"/>
            <a:ext cx="7977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положение о Всероссийских спортивных играх школьников «Президентские спортивные игры»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2020/2021 учебного года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C19A7E4-F7CA-4F76-AD0A-7B60C7C6CAD0}"/>
              </a:ext>
            </a:extLst>
          </p:cNvPr>
          <p:cNvSpPr txBox="1"/>
          <p:nvPr/>
        </p:nvSpPr>
        <p:spPr>
          <a:xfrm>
            <a:off x="238385" y="2599856"/>
            <a:ext cx="8754611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81026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МЕСТО И СРОКИ ПРОВЕДЕНИЯ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45021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Абзац 3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«Соревнования </a:t>
            </a:r>
            <a:r>
              <a:rPr lang="en-US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 </a:t>
            </a: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этапа Президентских спортивных игр проводятся в соответствии </a:t>
            </a:r>
            <a:b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данным Положением.».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94FB4F-6BBA-4C4D-9435-2D68E978BB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9" y="199620"/>
            <a:ext cx="1096436" cy="747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049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B3D479C-FB32-4F94-B6FF-FA820DECF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BE75EE7-7542-4FBC-8086-51D2DBF7D37E}"/>
              </a:ext>
            </a:extLst>
          </p:cNvPr>
          <p:cNvSpPr txBox="1"/>
          <p:nvPr/>
        </p:nvSpPr>
        <p:spPr>
          <a:xfrm>
            <a:off x="775282" y="782121"/>
            <a:ext cx="8368718" cy="58272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81026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ОРГАНИЗАТОРЫ МЕРОПРИЯТИЯ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1000"/>
              </a:spcAft>
            </a:pP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Абзац 8 дополнить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следующей частью: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«– организационные комитеты самостоятельно определяют программу, форму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порядок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организации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проведения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Президентских спортивных игр с учётом эпидемиологической ситуации в субъекте Российской Федерации;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организационные комитеты вправе принимать решения об отмене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(или)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этапа(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Президентских спортивных игр.».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50215"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Дополнить абзацем следующего содержания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 случае отмены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(или)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Президентских спортивных игр органы исполнительной власти субъектов Российской Федерации, осуществляющие государственное управление в сфере образования, направляют в адрес рабочей группы Президентских спортивных игр (адрес электронной почты: 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info</a:t>
            </a: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fcomofv</a:t>
            </a: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скан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официального письма «Об отмене этапа(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Президентских спортивных игр»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указанием причины отмены.». 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D355859-DCBC-4595-9831-C6F0DE865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019" y="199620"/>
            <a:ext cx="1096436" cy="747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1371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5D231EA-51D3-4243-AA82-CF2F168168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874978-D4AB-4F54-9BE0-5147D0DD23B4}"/>
              </a:ext>
            </a:extLst>
          </p:cNvPr>
          <p:cNvSpPr txBox="1"/>
          <p:nvPr/>
        </p:nvSpPr>
        <p:spPr>
          <a:xfrm>
            <a:off x="453006" y="162036"/>
            <a:ext cx="8607104" cy="65505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ТРЕБОВАНИЯ К УЧАСТНИКАМ И УСЛОВИЯ ИХ ДОПУСКА</a:t>
            </a:r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1000"/>
              </a:spcAft>
              <a:tabLst>
                <a:tab pos="450215" algn="l"/>
              </a:tabLs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Абзац 2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изложить в следующей редакции: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этапе</a:t>
            </a:r>
            <a:r>
              <a:rPr lang="ru-RU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Президентских спортивных игр принимают участие команды,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состав которых входят обучающиеся одной общеобразовательной организации субъектов Российской Федерации победители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этапа Президентских спортивных игр и команды школьников государств-участников СНГ – ­ победители отборочных мероприятий. Год рождения участников команды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этапа</a:t>
            </a:r>
            <a:r>
              <a:rPr lang="ru-RU" sz="1800" dirty="0">
                <a:effectLst/>
                <a:latin typeface="Courier New" panose="02070309020205020404" pitchFamily="49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Президентских спортивных игр определяется Рабочей группой путем проведения жеребьевки (возрастные группы участников: 2004-2005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гг.р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2006-2007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гг.р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., 2008-2009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гг.р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.). Срок проведения жеребьевки – февраль 2021 года.».</a:t>
            </a:r>
          </a:p>
          <a:p>
            <a:pPr indent="450215" algn="just"/>
            <a:endParaRPr lang="ru-RU" sz="1800" b="1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1000"/>
              </a:spcAft>
              <a:tabLst>
                <a:tab pos="450215" algn="l"/>
              </a:tabLs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Абзац 6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  <a:tabLst>
                <a:tab pos="900430" algn="l"/>
                <a:tab pos="3264535" algn="ctr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«На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en-US" sz="1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этапах Президентских спортивных игр обязательно проведение всех обязательных видов программы (баскетбол 3х3, волейбол, настольный теннис, лёгкая атлетика (на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этапах Президентских спортивных игр проведение легкой атлетики не является обязательным). Команды субъектов Российской Федерации,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выполнившие данное условие, к участию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Президентских спортивных игр не допускаются.».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Часть 2 абзаца 7 изложить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«– имеющих в своем составе обучающихся, участвующих менее чем в одном этапе Президентских спортивных игр;».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7FA5693-2B17-45AE-AB4F-F01BB34A45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2" y="145453"/>
            <a:ext cx="884698" cy="6030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0538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7A49915-34FB-4B05-8A7A-84242310D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AE91A46-1D1A-4D45-842C-353862DF8E0C}"/>
              </a:ext>
            </a:extLst>
          </p:cNvPr>
          <p:cNvSpPr txBox="1"/>
          <p:nvPr/>
        </p:nvSpPr>
        <p:spPr>
          <a:xfrm>
            <a:off x="587229" y="451511"/>
            <a:ext cx="8313489" cy="66331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28600" algn="ctr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ПРОГРАММА МЕРОПРИЯТИЯ</a:t>
            </a:r>
          </a:p>
          <a:p>
            <a:pPr indent="449580">
              <a:lnSpc>
                <a:spcPct val="115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Пункт «Баскетбол» изложить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«Соревнования командные, проводятся в соответствии с классификацией команд по правилам вида спорта «баскетбол» (дисциплина «баскетбол 3х3»), утвержденным Минспортом России.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 каждой команды: 3 человека.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Игра проходит на половине баскетбольной площадки. Основное время игры составляет 8 минут (только последняя минута – «чистое время», остальное время – «грязное»). В случае равного счета по истечении 8 минут игра продолжается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 заброшенного мяча в дополнительное время.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выигрыш начисляется 2 очка, за поражение – 1 очко, за неявку – 0 очков.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Игры во всех возрастных категориях проводятся официальным мячом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3х3 (утяжелённый № 6).».</a:t>
            </a: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Пункт «Легкая атлетика» абзац 13 изложить в следующей редакции:</a:t>
            </a:r>
            <a:endParaRPr lang="ru-RU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«Таблицы оценки результатов в лёгкой атлетике всероссийского этапа Президентских спортивных игр будут направлены в субъекты Российской Федерации и размещены на сайте ФГБУ «ФЦОМОФВ» 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фцомофв.рф</a:t>
            </a:r>
            <a:r>
              <a: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 определения возраста участников в феврале 2021 года».</a:t>
            </a:r>
          </a:p>
          <a:p>
            <a:pPr marL="228600">
              <a:lnSpc>
                <a:spcPct val="115000"/>
              </a:lnSpc>
              <a:spcAft>
                <a:spcPts val="1000"/>
              </a:spcAft>
            </a:pP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26971AF-2DC0-4D07-AA49-CFEBD6678C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9" y="199620"/>
            <a:ext cx="1096436" cy="747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3534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EBB864F-1FA6-48D3-A37B-B43111E23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CD8817-4A9A-4940-8424-D9CC2FF296CF}"/>
              </a:ext>
            </a:extLst>
          </p:cNvPr>
          <p:cNvSpPr txBox="1"/>
          <p:nvPr/>
        </p:nvSpPr>
        <p:spPr>
          <a:xfrm>
            <a:off x="477472" y="544603"/>
            <a:ext cx="8951055" cy="5496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Пункт «Настольный теннис» изложить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«Соревнования командные, проводятся раздельно среди команд юношей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команд девушек в соответствии с правилами вида спорта «настольный теннис», утвержденными Минспортом России. 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Состав каждой команды – 3 человека. В одной игре принимают участие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 человека. 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Личные встречи проходят на большинство из трех партий (до двух побед).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Порядок встреч: 1) A – Х 2) В – Y 3) C – Z.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Расстановка игроков команды «по силам» производится на усмотрение руководителя команды.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После сыгранных одиночных встреч подводится итог командного матча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согласно результатам одиночных матчей. Итог командной игры может быть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2:0 или 2:1.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Участники должны иметь собственные ракетки. Участникам запрещено играть в футболках цвета теннисного мяча.».</a:t>
            </a: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5EAFC2A-D898-44C3-873E-9CBA1A1BB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72" y="35024"/>
            <a:ext cx="1096436" cy="747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60833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588A19D-8BDF-4A2E-9B4A-D91B7009CF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5F33A1-D400-43BA-ABE4-45E013005B93}"/>
              </a:ext>
            </a:extLst>
          </p:cNvPr>
          <p:cNvSpPr txBox="1"/>
          <p:nvPr/>
        </p:nvSpPr>
        <p:spPr>
          <a:xfrm>
            <a:off x="226502" y="915416"/>
            <a:ext cx="8833608" cy="39497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 ПОДВЕДЕНИЯ ИТОГОВ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Дополнить абзацами следующего содержания: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tabLst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«В случае принятия решения организаторами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 Президентских спортивных игр об отмене этапа, критериями отбора для участия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Президентских спортивных игр является лучший результат, показанный командами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Президентских спортивных игр.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spcAft>
                <a:spcPts val="1000"/>
              </a:spcAft>
              <a:tabLst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В случае принятия решения организаторами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Президентских спортивных игр об отмене этапов, органы исполнительной власти субъектов Российской Федерации, осуществляющие государственное управление в сфере образования, вправе принять решение по согласованию с организаторами соответствующих этапов о направлении команды для участия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Президентских спортивных игр.».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D16E22-2ADA-4BB9-BE6F-3931DCF5DE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9" y="199620"/>
            <a:ext cx="1096436" cy="747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56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D109DC6-53E8-49EC-9567-519D19542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0CC470-C297-4503-A0D5-E3DB3A0B321E}"/>
              </a:ext>
            </a:extLst>
          </p:cNvPr>
          <p:cNvSpPr txBox="1"/>
          <p:nvPr/>
        </p:nvSpPr>
        <p:spPr>
          <a:xfrm>
            <a:off x="536894" y="950820"/>
            <a:ext cx="8506437" cy="43550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ПОДАЧА ЗАЯВОК НА УЧАСТИЕ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Части 6 и 7 абзаца 2 изложить в следующей редакции: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«– заверенные копии итоговых протоколов общекомандного первенства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Президентских спортивных игр, подписанные главным судьей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главным секретарем данных мероприятий, и заверенные печатью проводящей организации (при отмене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(или)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предоставляются заверенные копии итоговых протоколов общекомандного первенства проведенных этапов Президентских спортивных игр 2020/2021 учебного года);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– рабочие (в том числе игровые) и итоговые протоколы по видам спорта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с обязательным указанием фамилий и имен участников, в том числе в составе команд (при отмене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(или)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этапа(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предоставляются заверенные копии рабочих протоколов по видам спорта проведенных этапов Президентских спортивных игр 2020/2021 учебного года);».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2AA97A5-00BB-4FDB-B504-0BDF80D9A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019" y="199620"/>
            <a:ext cx="1096436" cy="7473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01873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A8E4313-7AC7-4C53-BB8A-BEE235AC6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077" y1="47761" x2="18077" y2="47761"/>
                        <a14:foregroundMark x1="9231" y1="49893" x2="9231" y2="49893"/>
                        <a14:foregroundMark x1="3462" y1="60768" x2="3462" y2="60768"/>
                        <a14:foregroundMark x1="8462" y1="63966" x2="9615" y2="64819"/>
                        <a14:foregroundMark x1="12308" y1="65885" x2="13077" y2="66525"/>
                        <a14:foregroundMark x1="13846" y1="68017" x2="13846" y2="68657"/>
                        <a14:foregroundMark x1="11923" y1="69723" x2="10769" y2="72495"/>
                        <a14:foregroundMark x1="10769" y1="72495" x2="10769" y2="73134"/>
                        <a14:foregroundMark x1="10769" y1="73561" x2="11154" y2="74414"/>
                        <a14:foregroundMark x1="11538" y1="75480" x2="14231" y2="79531"/>
                        <a14:foregroundMark x1="14231" y1="79744" x2="14615" y2="80597"/>
                        <a14:foregroundMark x1="15000" y1="80597" x2="16154" y2="82303"/>
                        <a14:foregroundMark x1="16154" y1="82729" x2="16923" y2="86994"/>
                        <a14:foregroundMark x1="14231" y1="87420" x2="11923" y2="90832"/>
                        <a14:foregroundMark x1="11923" y1="91258" x2="11923" y2="91898"/>
                        <a14:foregroundMark x1="11923" y1="92111" x2="13462" y2="92537"/>
                        <a14:foregroundMark x1="14231" y1="92751" x2="14231" y2="92751"/>
                        <a14:foregroundMark x1="14231" y1="92964" x2="15769" y2="94670"/>
                        <a14:foregroundMark x1="17308" y1="94670" x2="28846" y2="96162"/>
                        <a14:foregroundMark x1="31154" y1="96162" x2="33077" y2="96162"/>
                        <a14:foregroundMark x1="34231" y1="95949" x2="39615" y2="95736"/>
                        <a14:foregroundMark x1="42692" y1="95309" x2="43846" y2="94243"/>
                        <a14:foregroundMark x1="46154" y1="92964" x2="54231" y2="96162"/>
                        <a14:foregroundMark x1="54231" y1="96588" x2="54231" y2="96588"/>
                        <a14:foregroundMark x1="45385" y1="93177" x2="24231" y2="63113"/>
                        <a14:foregroundMark x1="14615" y1="57783" x2="6154" y2="640"/>
                        <a14:foregroundMark x1="5769" y1="58422" x2="3077" y2="8102"/>
                        <a14:foregroundMark x1="20769" y1="18337" x2="17308" y2="640"/>
                        <a14:foregroundMark x1="72692" y1="84861" x2="99615" y2="95736"/>
                        <a14:foregroundMark x1="6923" y1="73348" x2="6923" y2="99574"/>
                        <a14:backgroundMark x1="72308" y1="7676" x2="72308" y2="7676"/>
                        <a14:backgroundMark x1="28462" y1="2132" x2="89231" y2="51812"/>
                        <a14:backgroundMark x1="34231" y1="39019" x2="62692" y2="71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09"/>
            <a:ext cx="2474619" cy="6852791"/>
          </a:xfrm>
          <a:prstGeom prst="rect">
            <a:avLst/>
          </a:prstGeom>
        </p:spPr>
      </p:pic>
      <p:pic>
        <p:nvPicPr>
          <p:cNvPr id="44" name="Picture 3" descr="C:\Users\nsale\Desktop\фоны ПС и ПСИ\pngtree-Art-Design-Wallpaper-Curve-background-photo-680839.jpg">
            <a:extLst>
              <a:ext uri="{FF2B5EF4-FFF2-40B4-BE49-F238E27FC236}">
                <a16:creationId xmlns:a16="http://schemas.microsoft.com/office/drawing/2014/main" id="{BD5DE8AF-0106-4FEE-B110-665ECEEC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449">
            <a:off x="118587" y="2192936"/>
            <a:ext cx="9557857" cy="3591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BACE420-C483-4EDD-979E-04ACFA6151ED}"/>
              </a:ext>
            </a:extLst>
          </p:cNvPr>
          <p:cNvSpPr/>
          <p:nvPr/>
        </p:nvSpPr>
        <p:spPr>
          <a:xfrm>
            <a:off x="1974629" y="3390451"/>
            <a:ext cx="3397543" cy="400110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endParaRPr lang="ru-RU" sz="2000" b="1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20" name="Схема 19">
            <a:extLst>
              <a:ext uri="{FF2B5EF4-FFF2-40B4-BE49-F238E27FC236}">
                <a16:creationId xmlns:a16="http://schemas.microsoft.com/office/drawing/2014/main" id="{CFEE99EB-5761-45E6-A564-ABA831D6D17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8886416"/>
              </p:ext>
            </p:extLst>
          </p:nvPr>
        </p:nvGraphicFramePr>
        <p:xfrm>
          <a:off x="1679739" y="3790562"/>
          <a:ext cx="3729208" cy="2752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738408" y="392247"/>
            <a:ext cx="2119419" cy="33855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1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  <p:grpSp>
        <p:nvGrpSpPr>
          <p:cNvPr id="6" name="Группа 5"/>
          <p:cNvGrpSpPr/>
          <p:nvPr/>
        </p:nvGrpSpPr>
        <p:grpSpPr>
          <a:xfrm>
            <a:off x="556287" y="2816410"/>
            <a:ext cx="8712734" cy="1490406"/>
            <a:chOff x="2743026" y="293367"/>
            <a:chExt cx="6658105" cy="1490406"/>
          </a:xfrm>
        </p:grpSpPr>
        <p:sp>
          <p:nvSpPr>
            <p:cNvPr id="7" name="Прямая соединительная линия 6"/>
            <p:cNvSpPr/>
            <p:nvPr/>
          </p:nvSpPr>
          <p:spPr>
            <a:xfrm>
              <a:off x="2797131" y="801449"/>
              <a:ext cx="6604000" cy="0"/>
            </a:xfrm>
            <a:prstGeom prst="line">
              <a:avLst/>
            </a:prstGeom>
            <a:scene3d>
              <a:camera prst="orthographicFront"/>
              <a:lightRig rig="chilly" dir="t"/>
            </a:scene3d>
            <a:sp3d z="-40000" prstMaterial="matte"/>
          </p:spPr>
          <p:style>
            <a:lnRef idx="2">
              <a:schemeClr val="accent2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Полилиния 7"/>
            <p:cNvSpPr/>
            <p:nvPr/>
          </p:nvSpPr>
          <p:spPr>
            <a:xfrm>
              <a:off x="4514170" y="310361"/>
              <a:ext cx="4886960" cy="491088"/>
            </a:xfrm>
            <a:custGeom>
              <a:avLst/>
              <a:gdLst>
                <a:gd name="connsiteX0" fmla="*/ 0 w 4886960"/>
                <a:gd name="connsiteY0" fmla="*/ 0 h 491088"/>
                <a:gd name="connsiteX1" fmla="*/ 4886960 w 4886960"/>
                <a:gd name="connsiteY1" fmla="*/ 0 h 491088"/>
                <a:gd name="connsiteX2" fmla="*/ 4886960 w 4886960"/>
                <a:gd name="connsiteY2" fmla="*/ 491088 h 491088"/>
                <a:gd name="connsiteX3" fmla="*/ 0 w 4886960"/>
                <a:gd name="connsiteY3" fmla="*/ 491088 h 491088"/>
                <a:gd name="connsiteX4" fmla="*/ 0 w 4886960"/>
                <a:gd name="connsiteY4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886960" h="491088">
                  <a:moveTo>
                    <a:pt x="0" y="0"/>
                  </a:moveTo>
                  <a:lnTo>
                    <a:pt x="4886960" y="0"/>
                  </a:lnTo>
                  <a:lnTo>
                    <a:pt x="4886960" y="491088"/>
                  </a:lnTo>
                  <a:lnTo>
                    <a:pt x="0" y="491088"/>
                  </a:lnTo>
                  <a:lnTo>
                    <a:pt x="0" y="0"/>
                  </a:lnTo>
                  <a:close/>
                </a:path>
              </a:pathLst>
            </a:custGeom>
            <a:effectLst>
              <a:glow rad="101600">
                <a:schemeClr val="accent2">
                  <a:satMod val="175000"/>
                  <a:alpha val="40000"/>
                </a:schemeClr>
              </a:glow>
            </a:effectLst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b" anchorCtr="0">
              <a:noAutofit/>
            </a:bodyPr>
            <a:lstStyle/>
            <a:p>
              <a:pPr lvl="0" defTabSz="488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2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укрепление здоровья, вовлечение обучающихся в систематические занятия физической культурой и спортом, пропаганда здорового образа жизни, гражданское и патриотическое воспитание, выявление талантливых детей</a:t>
              </a:r>
              <a:endParaRPr lang="ru-RU" sz="1200" b="1" kern="1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2743026" y="293367"/>
              <a:ext cx="1717040" cy="491088"/>
            </a:xfrm>
            <a:custGeom>
              <a:avLst/>
              <a:gdLst>
                <a:gd name="connsiteX0" fmla="*/ 81864 w 1717040"/>
                <a:gd name="connsiteY0" fmla="*/ 0 h 491088"/>
                <a:gd name="connsiteX1" fmla="*/ 1635176 w 1717040"/>
                <a:gd name="connsiteY1" fmla="*/ 0 h 491088"/>
                <a:gd name="connsiteX2" fmla="*/ 1717040 w 1717040"/>
                <a:gd name="connsiteY2" fmla="*/ 81864 h 491088"/>
                <a:gd name="connsiteX3" fmla="*/ 1717040 w 1717040"/>
                <a:gd name="connsiteY3" fmla="*/ 491088 h 491088"/>
                <a:gd name="connsiteX4" fmla="*/ 1717040 w 1717040"/>
                <a:gd name="connsiteY4" fmla="*/ 491088 h 491088"/>
                <a:gd name="connsiteX5" fmla="*/ 0 w 1717040"/>
                <a:gd name="connsiteY5" fmla="*/ 491088 h 491088"/>
                <a:gd name="connsiteX6" fmla="*/ 0 w 1717040"/>
                <a:gd name="connsiteY6" fmla="*/ 491088 h 491088"/>
                <a:gd name="connsiteX7" fmla="*/ 0 w 1717040"/>
                <a:gd name="connsiteY7" fmla="*/ 81864 h 491088"/>
                <a:gd name="connsiteX8" fmla="*/ 81864 w 1717040"/>
                <a:gd name="connsiteY8" fmla="*/ 0 h 491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717040" h="491088">
                  <a:moveTo>
                    <a:pt x="81864" y="0"/>
                  </a:moveTo>
                  <a:lnTo>
                    <a:pt x="1635176" y="0"/>
                  </a:lnTo>
                  <a:cubicBezTo>
                    <a:pt x="1680388" y="0"/>
                    <a:pt x="1717040" y="36652"/>
                    <a:pt x="1717040" y="81864"/>
                  </a:cubicBezTo>
                  <a:lnTo>
                    <a:pt x="1717040" y="491088"/>
                  </a:lnTo>
                  <a:lnTo>
                    <a:pt x="1717040" y="491088"/>
                  </a:lnTo>
                  <a:lnTo>
                    <a:pt x="0" y="491088"/>
                  </a:lnTo>
                  <a:lnTo>
                    <a:pt x="0" y="491088"/>
                  </a:lnTo>
                  <a:lnTo>
                    <a:pt x="0" y="81864"/>
                  </a:lnTo>
                  <a:cubicBezTo>
                    <a:pt x="0" y="36652"/>
                    <a:pt x="36652" y="0"/>
                    <a:pt x="81864" y="0"/>
                  </a:cubicBezTo>
                  <a:close/>
                </a:path>
              </a:pathLst>
            </a:custGeom>
            <a:scene3d>
              <a:camera prst="orthographicFront"/>
              <a:lightRig rig="chilly" dir="t"/>
            </a:scene3d>
            <a:sp3d prstMaterial="translucentPowder">
              <a:bevelT w="127000" h="25400" prst="softRound"/>
            </a:sp3d>
          </p:spPr>
          <p:style>
            <a:lnRef idx="1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73507" tIns="73507" rIns="73507" bIns="49530" numCol="1" spcCol="1270" anchor="ctr" anchorCtr="0">
              <a:noAutofit/>
              <a:scene3d>
                <a:camera prst="orthographicFront">
                  <a:rot lat="0" lon="0" rev="0"/>
                </a:camera>
                <a:lightRig rig="contrasting" dir="t">
                  <a:rot lat="0" lon="0" rev="4500000"/>
                </a:lightRig>
              </a:scene3d>
              <a:sp3d contourW="6350" prstMaterial="metal">
                <a:bevelT w="127000" h="31750" prst="relaxedInset"/>
                <a:contourClr>
                  <a:schemeClr val="accent1">
                    <a:shade val="75000"/>
                  </a:schemeClr>
                </a:contourClr>
              </a:sp3d>
            </a:bodyPr>
            <a:lstStyle/>
            <a:p>
              <a:pPr lvl="0" algn="ctr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0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ЦЕЛЬ</a:t>
              </a:r>
              <a:r>
                <a:rPr lang="ru-RU" sz="2600" b="1" kern="1200" cap="all" dirty="0">
                  <a:ln w="0"/>
                  <a:gradFill flip="none">
                    <a:gsLst>
                      <a:gs pos="0">
                        <a:schemeClr val="accent1">
                          <a:tint val="75000"/>
                          <a:shade val="75000"/>
                          <a:satMod val="170000"/>
                        </a:schemeClr>
                      </a:gs>
                      <a:gs pos="49000">
                        <a:schemeClr val="accent1">
                          <a:tint val="88000"/>
                          <a:shade val="65000"/>
                          <a:satMod val="172000"/>
                        </a:schemeClr>
                      </a:gs>
                      <a:gs pos="50000">
                        <a:schemeClr val="accent1">
                          <a:shade val="65000"/>
                          <a:satMod val="130000"/>
                        </a:schemeClr>
                      </a:gs>
                      <a:gs pos="92000">
                        <a:schemeClr val="accent1">
                          <a:shade val="50000"/>
                          <a:satMod val="120000"/>
                        </a:schemeClr>
                      </a:gs>
                      <a:gs pos="100000">
                        <a:schemeClr val="accent1">
                          <a:shade val="48000"/>
                          <a:satMod val="120000"/>
                        </a:schemeClr>
                      </a:gs>
                    </a:gsLst>
                    <a:lin ang="5400000"/>
                  </a:gradFill>
                  <a:effectLst>
                    <a:reflection blurRad="12700" stA="50000" endPos="50000" dist="5000" dir="5400000" sy="-100000" rotWithShape="0"/>
                  </a:effectLst>
                  <a:latin typeface="Times New Roman" panose="020206030504050203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ru-RU" sz="2600" b="1" kern="12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2797131" y="801449"/>
              <a:ext cx="6604000" cy="982324"/>
            </a:xfrm>
            <a:custGeom>
              <a:avLst/>
              <a:gdLst>
                <a:gd name="connsiteX0" fmla="*/ 0 w 6604000"/>
                <a:gd name="connsiteY0" fmla="*/ 0 h 982324"/>
                <a:gd name="connsiteX1" fmla="*/ 6604000 w 6604000"/>
                <a:gd name="connsiteY1" fmla="*/ 0 h 982324"/>
                <a:gd name="connsiteX2" fmla="*/ 6604000 w 6604000"/>
                <a:gd name="connsiteY2" fmla="*/ 982324 h 982324"/>
                <a:gd name="connsiteX3" fmla="*/ 0 w 6604000"/>
                <a:gd name="connsiteY3" fmla="*/ 982324 h 982324"/>
                <a:gd name="connsiteX4" fmla="*/ 0 w 6604000"/>
                <a:gd name="connsiteY4" fmla="*/ 0 h 9823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604000" h="982324">
                  <a:moveTo>
                    <a:pt x="0" y="0"/>
                  </a:moveTo>
                  <a:lnTo>
                    <a:pt x="6604000" y="0"/>
                  </a:lnTo>
                  <a:lnTo>
                    <a:pt x="6604000" y="982324"/>
                  </a:lnTo>
                  <a:lnTo>
                    <a:pt x="0" y="982324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0955" tIns="20955" rIns="20955" bIns="20955" numCol="1" spcCol="1270" anchor="t" anchorCtr="0">
              <a:noAutofit/>
            </a:bodyPr>
            <a:lstStyle/>
            <a:p>
              <a:pPr marL="57150" lvl="1" indent="-57150" algn="l" defTabSz="40005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ru-RU" sz="900" kern="1200"/>
            </a:p>
          </p:txBody>
        </p:sp>
      </p:grp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2309933" y="304371"/>
            <a:ext cx="549182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ИГРЫ 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школьных спортивных клубов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D8026FE-BB29-4EA5-9C00-684A2ACA608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71771" y="3707839"/>
            <a:ext cx="1969946" cy="131355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E7B4F92-4354-4E8C-B7F4-41EB5BEF5C4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84025" y="5021393"/>
            <a:ext cx="2546387" cy="15875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A7E994-97D2-44E6-8034-03E0ED1B6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1820" y="191804"/>
            <a:ext cx="603046" cy="63014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6C25F37-C51B-4FB7-8503-244C31C5F0C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2539" y="3682903"/>
            <a:ext cx="2150672" cy="143406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5" name="Номер слайда 24">
            <a:extLst>
              <a:ext uri="{FF2B5EF4-FFF2-40B4-BE49-F238E27FC236}">
                <a16:creationId xmlns:a16="http://schemas.microsoft.com/office/drawing/2014/main" id="{7294C3BB-F9A3-4CAF-9B28-959E7E6E2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43DCF2BA-1406-4B6C-A7B3-B534DF3298ED}"/>
              </a:ext>
            </a:extLst>
          </p:cNvPr>
          <p:cNvSpPr/>
          <p:nvPr/>
        </p:nvSpPr>
        <p:spPr>
          <a:xfrm>
            <a:off x="899059" y="1393507"/>
            <a:ext cx="8332841" cy="11449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ВСЕРОССИЙСКИЕ СПОРТИВНЫЕ ИГРЫ ШКОЛЬНЫХ СПОРТИВНЫХ КЛУБОВ </a:t>
            </a:r>
          </a:p>
          <a:p>
            <a:pPr algn="just">
              <a:lnSpc>
                <a:spcPct val="150000"/>
              </a:lnSpc>
            </a:pP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проводятся в соответствии с Указом Президента Российской Федерации от 29 мая 2017 г. № 240 «Об объявлении </a:t>
            </a:r>
            <a:b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Российской Федерации Десятилетия детства» и пунктом 3.2 поручения Правительства Российской Федерации </a:t>
            </a:r>
            <a:b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от 10 декабря 2014 г. № АД-П12-197пр о развитии сети школьных спортивных клубов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A54F9F27-A468-4E70-A5D9-01E9E6C5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5653" y="232790"/>
            <a:ext cx="1214853" cy="1201172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DCF9B10-7EDA-4BF9-AF5D-5CDD476F06E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2117" y="821953"/>
            <a:ext cx="1370796" cy="612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066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" descr="C:\Users\nsale\Desktop\фоны ПС и ПСИ\pngtree-Art-Design-Wallpaper-Curve-background-photo-680839.jpg">
            <a:extLst>
              <a:ext uri="{FF2B5EF4-FFF2-40B4-BE49-F238E27FC236}">
                <a16:creationId xmlns:a16="http://schemas.microsoft.com/office/drawing/2014/main" id="{BD5DE8AF-0106-4FEE-B110-665ECEEC6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34449">
            <a:off x="118587" y="2192936"/>
            <a:ext cx="9557857" cy="359135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6E12864-9430-4E0E-B076-5594D03C9A82}"/>
              </a:ext>
            </a:extLst>
          </p:cNvPr>
          <p:cNvGraphicFramePr/>
          <p:nvPr/>
        </p:nvGraphicFramePr>
        <p:xfrm>
          <a:off x="3999918" y="1320741"/>
          <a:ext cx="5790034" cy="21839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E83C67-8C1C-4C44-8A19-5E92DE6BA2EE}"/>
              </a:ext>
            </a:extLst>
          </p:cNvPr>
          <p:cNvSpPr/>
          <p:nvPr/>
        </p:nvSpPr>
        <p:spPr>
          <a:xfrm>
            <a:off x="6900446" y="1303827"/>
            <a:ext cx="13169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Региональный</a:t>
            </a: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76319F-DA2D-45AF-B12B-7CAD0AB38C3A}"/>
              </a:ext>
            </a:extLst>
          </p:cNvPr>
          <p:cNvSpPr/>
          <p:nvPr/>
        </p:nvSpPr>
        <p:spPr>
          <a:xfrm>
            <a:off x="4118994" y="1986934"/>
            <a:ext cx="116572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Школьный</a:t>
            </a: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C3B222-F5E7-45DF-B5BE-C99256AF018F}"/>
              </a:ext>
            </a:extLst>
          </p:cNvPr>
          <p:cNvSpPr/>
          <p:nvPr/>
        </p:nvSpPr>
        <p:spPr>
          <a:xfrm>
            <a:off x="8418754" y="976138"/>
            <a:ext cx="1316993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Всероссийский</a:t>
            </a:r>
          </a:p>
          <a:p>
            <a:pPr algn="ctr"/>
            <a:r>
              <a:rPr lang="ru-RU" sz="1100" b="1" i="1" dirty="0">
                <a:solidFill>
                  <a:srgbClr val="C00000"/>
                </a:solidFill>
              </a:rPr>
              <a:t> </a:t>
            </a:r>
            <a:endParaRPr lang="ru-RU" sz="1100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29718" y="1065300"/>
            <a:ext cx="8018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Этапы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FCDF3C-5E04-463C-AD04-2506471C4717}"/>
              </a:ext>
            </a:extLst>
          </p:cNvPr>
          <p:cNvSpPr txBox="1"/>
          <p:nvPr/>
        </p:nvSpPr>
        <p:spPr>
          <a:xfrm>
            <a:off x="116048" y="2464285"/>
            <a:ext cx="288917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</a:rPr>
              <a:t>Состав команды: </a:t>
            </a:r>
            <a:r>
              <a:rPr lang="ru-RU" sz="1400" dirty="0">
                <a:solidFill>
                  <a:srgbClr val="002060"/>
                </a:solidFill>
              </a:rPr>
              <a:t>16 человек </a:t>
            </a:r>
          </a:p>
          <a:p>
            <a:pPr algn="ctr"/>
            <a:r>
              <a:rPr lang="ru-RU" sz="1400" dirty="0">
                <a:solidFill>
                  <a:srgbClr val="002060"/>
                </a:solidFill>
              </a:rPr>
              <a:t>(8 девушек, 8 юношей)</a:t>
            </a:r>
          </a:p>
          <a:p>
            <a:pPr algn="ctr"/>
            <a:r>
              <a:rPr lang="ru-RU" sz="1400" b="1" dirty="0">
                <a:solidFill>
                  <a:srgbClr val="C00000"/>
                </a:solidFill>
              </a:rPr>
              <a:t>Возраст участников: </a:t>
            </a:r>
            <a:r>
              <a:rPr lang="ru-RU" sz="1400" dirty="0">
                <a:solidFill>
                  <a:srgbClr val="002060"/>
                </a:solidFill>
              </a:rPr>
              <a:t>14-15 лет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02011CD-71B5-4935-86E0-9E33D2CBAAE3}"/>
              </a:ext>
            </a:extLst>
          </p:cNvPr>
          <p:cNvSpPr txBox="1"/>
          <p:nvPr/>
        </p:nvSpPr>
        <p:spPr>
          <a:xfrm>
            <a:off x="1768582" y="897027"/>
            <a:ext cx="25541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dirty="0">
                <a:solidFill>
                  <a:srgbClr val="002060"/>
                </a:solidFill>
              </a:rPr>
              <a:t>В играх ШСК принимают участие команды школьных спортивных клубов  общеобразовательных организаций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A979DB-9F46-4258-AB2D-FFBAF9B89A6D}"/>
              </a:ext>
            </a:extLst>
          </p:cNvPr>
          <p:cNvSpPr txBox="1"/>
          <p:nvPr/>
        </p:nvSpPr>
        <p:spPr>
          <a:xfrm>
            <a:off x="323993" y="268832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ВСЕРОССИЙСКИЕ СПОРТИВНЫЕ ИГРЫ ШКОЛЬНЫХ СПОРТИВНЫХ КЛУБОВ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В 2020/2021 учебном году </a:t>
            </a: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6A1D246-B442-4266-B433-A2727A49EC2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53667" y="181462"/>
            <a:ext cx="542591" cy="56697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6AF9C3F-4522-4FCF-A9F5-7FFB7F4C3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061ED56C-60E7-48B5-BBD7-40B77BB67F3C}"/>
              </a:ext>
            </a:extLst>
          </p:cNvPr>
          <p:cNvSpPr/>
          <p:nvPr/>
        </p:nvSpPr>
        <p:spPr>
          <a:xfrm>
            <a:off x="5472133" y="1585301"/>
            <a:ext cx="131699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i="1" dirty="0">
                <a:solidFill>
                  <a:srgbClr val="C00000"/>
                </a:solidFill>
              </a:rPr>
              <a:t>Муниципальный</a:t>
            </a:r>
          </a:p>
        </p:txBody>
      </p:sp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A54F9F27-A468-4E70-A5D9-01E9E6C56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694" y="816961"/>
            <a:ext cx="1447888" cy="1431583"/>
          </a:xfrm>
          <a:prstGeom prst="rect">
            <a:avLst/>
          </a:prstGeom>
        </p:spPr>
      </p:pic>
      <p:graphicFrame>
        <p:nvGraphicFramePr>
          <p:cNvPr id="30" name="Таблица 7">
            <a:extLst>
              <a:ext uri="{FF2B5EF4-FFF2-40B4-BE49-F238E27FC236}">
                <a16:creationId xmlns:a16="http://schemas.microsoft.com/office/drawing/2014/main" id="{948525FB-D414-4225-8389-19E783BA46CE}"/>
              </a:ext>
            </a:extLst>
          </p:cNvPr>
          <p:cNvGraphicFramePr>
            <a:graphicFrameLocks noGrp="1"/>
          </p:cNvGraphicFramePr>
          <p:nvPr/>
        </p:nvGraphicFramePr>
        <p:xfrm>
          <a:off x="1905882" y="3805966"/>
          <a:ext cx="6757677" cy="2796564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2674225">
                  <a:extLst>
                    <a:ext uri="{9D8B030D-6E8A-4147-A177-3AD203B41FA5}">
                      <a16:colId xmlns:a16="http://schemas.microsoft.com/office/drawing/2014/main" val="104985344"/>
                    </a:ext>
                  </a:extLst>
                </a:gridCol>
                <a:gridCol w="4083452">
                  <a:extLst>
                    <a:ext uri="{9D8B030D-6E8A-4147-A177-3AD203B41FA5}">
                      <a16:colId xmlns:a16="http://schemas.microsoft.com/office/drawing/2014/main" val="1709282169"/>
                    </a:ext>
                  </a:extLst>
                </a:gridCol>
              </a:tblGrid>
              <a:tr h="437146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Игры ШСК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654224"/>
                  </a:ext>
                </a:extLst>
              </a:tr>
              <a:tr h="354574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(школьный)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15 января по 15 февраля 2021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347988256"/>
                  </a:ext>
                </a:extLst>
              </a:tr>
              <a:tr h="4371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(муниципальный)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 марта 2021 г.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047925578"/>
                  </a:ext>
                </a:extLst>
              </a:tr>
              <a:tr h="437146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(региональный)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10 марта 2021 г. 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70612"/>
                  </a:ext>
                </a:extLst>
              </a:tr>
              <a:tr h="622058">
                <a:tc>
                  <a:txBody>
                    <a:bodyPr/>
                    <a:lstStyle/>
                    <a:p>
                      <a:r>
                        <a:rPr lang="en-US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(всероссийский)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4 по 24 мая 2021 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ВДЦ «Смена» Краснодарский край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8075833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4262971" y="3373260"/>
            <a:ext cx="22685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Сроки проведения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4184546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FE3E1FC-851B-4A08-B683-748AD5100E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12" y="5375292"/>
            <a:ext cx="9666989" cy="13954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BB40F1E-7F08-46B5-87CF-A512CB6C7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0008" y="479375"/>
            <a:ext cx="9606767" cy="116949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Законодательные  аспекты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AEB062B-FEBA-4DF8-961F-FF2B8CCA109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22387" y="2069132"/>
            <a:ext cx="4784740" cy="3791154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Российской Федерации </a:t>
            </a:r>
            <a:b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30 июля 2010 г. № 948 </a:t>
            </a:r>
            <a:r>
              <a:rPr lang="ru-RU" sz="1800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 проведении всероссийских спортивных соревнований (игр) школьников».</a:t>
            </a:r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8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 и «Президентские спортивные игры» подлежат обязательному ежегодному включению в планы физкультурных </a:t>
            </a:r>
            <a:b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спортивных мероприятий субъектов Российской Федерации и муниципальных образований </a:t>
            </a: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(распоряжение Правительства Российской Федерации от 24 ноября 2015 г. </a:t>
            </a:r>
            <a:b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1" dirty="0">
                <a:ln>
                  <a:solidFill>
                    <a:srgbClr val="00206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2390-р) 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FA0A892-A44A-4621-AC8D-3C8BC699D0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2472"/>
          <a:stretch/>
        </p:blipFill>
        <p:spPr>
          <a:xfrm>
            <a:off x="5895511" y="1159435"/>
            <a:ext cx="1346059" cy="1244488"/>
          </a:xfrm>
          <a:prstGeom prst="rect">
            <a:avLst/>
          </a:prstGeom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EC8C885-33D5-41D1-AF7D-D1846A3DBD4D}"/>
              </a:ext>
            </a:extLst>
          </p:cNvPr>
          <p:cNvSpPr/>
          <p:nvPr/>
        </p:nvSpPr>
        <p:spPr>
          <a:xfrm>
            <a:off x="5693948" y="2976733"/>
            <a:ext cx="370128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являются основой национальной системы физкультурно-спортивного воспитания подрастающего поколения, направленной на совершенствование физической подготовки школьников, </a:t>
            </a:r>
            <a:b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их массовое привлечение к занятиям физической культурой и спортом, </a:t>
            </a:r>
            <a:b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также формирование у детей </a:t>
            </a:r>
            <a:b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n w="10541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подростков здорового образа жизни.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25" y="277410"/>
            <a:ext cx="2729743" cy="121872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547D33D-51FF-43D6-95EB-9DF53D6FD6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8312" y="1149636"/>
            <a:ext cx="1715701" cy="11694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96BC3AE-1CBA-452A-9D82-207E76638D10}"/>
              </a:ext>
            </a:extLst>
          </p:cNvPr>
          <p:cNvSpPr txBox="1"/>
          <p:nvPr/>
        </p:nvSpPr>
        <p:spPr>
          <a:xfrm>
            <a:off x="5607127" y="2481966"/>
            <a:ext cx="37602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«Президентские состязания» </a:t>
            </a:r>
            <a:b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«Президентские спортивные игры»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047A7A85-6A58-4778-A38B-9A0413B11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036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A8E4313-7AC7-4C53-BB8A-BEE235AC65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18077" y1="47761" x2="18077" y2="47761"/>
                        <a14:foregroundMark x1="9231" y1="49893" x2="9231" y2="49893"/>
                        <a14:foregroundMark x1="3462" y1="60768" x2="3462" y2="60768"/>
                        <a14:foregroundMark x1="8462" y1="63966" x2="9615" y2="64819"/>
                        <a14:foregroundMark x1="12308" y1="65885" x2="13077" y2="66525"/>
                        <a14:foregroundMark x1="13846" y1="68017" x2="13846" y2="68657"/>
                        <a14:foregroundMark x1="11923" y1="69723" x2="10769" y2="72495"/>
                        <a14:foregroundMark x1="10769" y1="72495" x2="10769" y2="73134"/>
                        <a14:foregroundMark x1="10769" y1="73561" x2="11154" y2="74414"/>
                        <a14:foregroundMark x1="11538" y1="75480" x2="14231" y2="79531"/>
                        <a14:foregroundMark x1="14231" y1="79744" x2="14615" y2="80597"/>
                        <a14:foregroundMark x1="15000" y1="80597" x2="16154" y2="82303"/>
                        <a14:foregroundMark x1="16154" y1="82729" x2="16923" y2="86994"/>
                        <a14:foregroundMark x1="14231" y1="87420" x2="11923" y2="90832"/>
                        <a14:foregroundMark x1="11923" y1="91258" x2="11923" y2="91898"/>
                        <a14:foregroundMark x1="11923" y1="92111" x2="13462" y2="92537"/>
                        <a14:foregroundMark x1="14231" y1="92751" x2="14231" y2="92751"/>
                        <a14:foregroundMark x1="14231" y1="92964" x2="15769" y2="94670"/>
                        <a14:foregroundMark x1="17308" y1="94670" x2="28846" y2="96162"/>
                        <a14:foregroundMark x1="31154" y1="96162" x2="33077" y2="96162"/>
                        <a14:foregroundMark x1="34231" y1="95949" x2="39615" y2="95736"/>
                        <a14:foregroundMark x1="42692" y1="95309" x2="43846" y2="94243"/>
                        <a14:foregroundMark x1="46154" y1="92964" x2="54231" y2="96162"/>
                        <a14:foregroundMark x1="54231" y1="96588" x2="54231" y2="96588"/>
                        <a14:foregroundMark x1="45385" y1="93177" x2="24231" y2="63113"/>
                        <a14:foregroundMark x1="14615" y1="57783" x2="6154" y2="640"/>
                        <a14:foregroundMark x1="5769" y1="58422" x2="3077" y2="8102"/>
                        <a14:foregroundMark x1="20769" y1="18337" x2="17308" y2="640"/>
                        <a14:foregroundMark x1="72692" y1="84861" x2="99615" y2="95736"/>
                        <a14:foregroundMark x1="6923" y1="73348" x2="6923" y2="99574"/>
                        <a14:backgroundMark x1="72308" y1="7676" x2="72308" y2="7676"/>
                        <a14:backgroundMark x1="28462" y1="2132" x2="89231" y2="51812"/>
                        <a14:backgroundMark x1="34231" y1="39019" x2="62692" y2="712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5209"/>
            <a:ext cx="2474619" cy="685279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20</a:t>
            </a:fld>
            <a:endParaRPr lang="en-US" dirty="0"/>
          </a:p>
        </p:txBody>
      </p:sp>
      <p:graphicFrame>
        <p:nvGraphicFramePr>
          <p:cNvPr id="3" name="Схема 2">
            <a:extLst>
              <a:ext uri="{FF2B5EF4-FFF2-40B4-BE49-F238E27FC236}">
                <a16:creationId xmlns:a16="http://schemas.microsoft.com/office/drawing/2014/main" id="{66C5A66C-34BA-44B4-AD02-5D19898BD7C3}"/>
              </a:ext>
            </a:extLst>
          </p:cNvPr>
          <p:cNvGraphicFramePr/>
          <p:nvPr/>
        </p:nvGraphicFramePr>
        <p:xfrm>
          <a:off x="258491" y="1738266"/>
          <a:ext cx="6115149" cy="3250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16E0AAC-DB07-42DF-8637-D964B2ABA0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58886" y="3674071"/>
            <a:ext cx="2528456" cy="16849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1C603BD-32AF-4891-BEA7-C306B54BA3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52671" y="5241356"/>
            <a:ext cx="2562130" cy="143906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A373082-DB69-4F30-A813-3F60DA78E66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465635" y="5341933"/>
            <a:ext cx="2695231" cy="151606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37F278F-76A9-4D1E-8CB1-8BAD26E6542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50574" y="2176182"/>
            <a:ext cx="2369656" cy="15810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B13A590-AF2D-4266-B397-7A9CBE2BB0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18943" y="748439"/>
            <a:ext cx="2277771" cy="151531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A979DB-9F46-4258-AB2D-FFBAF9B89A6D}"/>
              </a:ext>
            </a:extLst>
          </p:cNvPr>
          <p:cNvSpPr txBox="1"/>
          <p:nvPr/>
        </p:nvSpPr>
        <p:spPr>
          <a:xfrm>
            <a:off x="63374" y="286939"/>
            <a:ext cx="9906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</a:rPr>
              <a:t>ВСЕРОССИЙСКИЕ СПОРТИВНЫЕ ИГРЫ ШКОЛЬНЫХ СПОРТИВНЫХ КЛУБОВ</a:t>
            </a:r>
          </a:p>
          <a:p>
            <a:pPr algn="ctr"/>
            <a:r>
              <a:rPr lang="ru-RU" sz="1600" b="1" dirty="0">
                <a:solidFill>
                  <a:srgbClr val="002060"/>
                </a:solidFill>
              </a:rPr>
              <a:t>В 2020/2021 учебном году 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54F9F27-A468-4E70-A5D9-01E9E6C568B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75618" y="908141"/>
            <a:ext cx="1572322" cy="155461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ED27243-A818-4BE7-BE1B-74B7E9323091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7231" r="7629"/>
          <a:stretch/>
        </p:blipFill>
        <p:spPr>
          <a:xfrm>
            <a:off x="236785" y="4758845"/>
            <a:ext cx="2228850" cy="174557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A1D246-B442-4266-B433-A2727A49EC2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953667" y="181462"/>
            <a:ext cx="542591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1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33C290E-E231-4BB6-96F7-D7EC32F92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8BFF83-F61E-4785-A6EA-C49D24A6B21B}"/>
              </a:ext>
            </a:extLst>
          </p:cNvPr>
          <p:cNvSpPr txBox="1"/>
          <p:nvPr/>
        </p:nvSpPr>
        <p:spPr>
          <a:xfrm>
            <a:off x="752561" y="451511"/>
            <a:ext cx="7977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положение о Всероссийских спортивных играх школьных спортивных клубов 2020/2021 учебного года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A3640F-A799-47B1-BE74-22465B8DFCB5}"/>
              </a:ext>
            </a:extLst>
          </p:cNvPr>
          <p:cNvSpPr txBox="1"/>
          <p:nvPr/>
        </p:nvSpPr>
        <p:spPr>
          <a:xfrm>
            <a:off x="584781" y="1159397"/>
            <a:ext cx="8567608" cy="5912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81026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МЕСТО И СРОКИ ПРОВЕДЕНИЯ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81026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Пункт 2.2. изложить в следующей редакции: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810260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«Всероссийский этап игр ШСК проводится в соответствии с данным положением.».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algn="ctr">
              <a:spcAft>
                <a:spcPts val="1000"/>
              </a:spcAft>
              <a:tabLst>
                <a:tab pos="81026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ОРГАНИЗАТОРЫ МЕРОПРИЯТИЯ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81026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Пункт 3.8. дополнить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следующими частями:</a:t>
            </a:r>
            <a:endParaRPr lang="ru-RU" b="1" spc="-6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810260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«– организационные комитеты самостоятельно определяют программу, форму и порядок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организации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проведения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игр ШСК с учётом эпидемиологической ситуации в субъекте Российской Федерации;</a:t>
            </a:r>
          </a:p>
          <a:p>
            <a:pPr algn="just">
              <a:spcAft>
                <a:spcPts val="1000"/>
              </a:spcAft>
              <a:tabLst>
                <a:tab pos="810260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организационные комитеты вправе принимать решения об отмене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(или)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игр ШСК.». 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810260" algn="l"/>
              </a:tabLs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–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случае отмены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(или)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игр ШСК органы исполнительной власти субъектов Российской Федерации, осуществляющие государственное управление в сфере образования, направляют в адрес рабочей группы игр ШСК (адрес электронной почты: 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info</a:t>
            </a: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fcomofv</a:t>
            </a: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скан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официального письма «Об отмене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этапа(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игр ШСК» с указанием причины отмены.».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144EA53-A7F7-4F8E-955C-1174D5A929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88" y="235621"/>
            <a:ext cx="705985" cy="6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54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7D12ECA6-4DE2-4DC3-9656-6CAF7C9E03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269FA9A-ECBE-4089-B3A8-05FA4E180061}"/>
              </a:ext>
            </a:extLst>
          </p:cNvPr>
          <p:cNvSpPr txBox="1"/>
          <p:nvPr/>
        </p:nvSpPr>
        <p:spPr>
          <a:xfrm>
            <a:off x="394283" y="359252"/>
            <a:ext cx="8649050" cy="52300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ТР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ЕБОВАНИЯ К УЧАСТНИКАМ И УСЛОВИЯ ИХ ДОПУСКА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Пункт 4.5 дополнить частью следующего содержания: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«– имеющих в своем составе обучающихся, участвующих менее чем в одном этапе игр ШСК.».</a:t>
            </a:r>
          </a:p>
          <a:p>
            <a:pPr algn="ctr">
              <a:spcAft>
                <a:spcPts val="1000"/>
              </a:spcAft>
              <a:tabLst>
                <a:tab pos="540385" algn="l"/>
                <a:tab pos="630555" algn="l"/>
              </a:tabLst>
            </a:pP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ПРОГРАММА МЕРОПРИЯТИЯ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Пункты 5.1.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«5.1.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Каждая команда должна принять участие не менее чем в 4-х видах спортивной программы для юношей и 4-х видах спортивной программы для девушек, а также в разделе Конкурсная программа – не менее чем в 2-х видах конкурсной программы, домашнее задание «Видеоролик» является обязательным видом, остальные виды Конкурсной программы по выбору. Участие команд в разделе спортивной программы Легкая атлетика является обязательным на региональном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всероссийском этапах игр ШСК».</a:t>
            </a:r>
          </a:p>
          <a:p>
            <a:pPr algn="just">
              <a:lnSpc>
                <a:spcPct val="150000"/>
              </a:lnSpc>
              <a:spcAft>
                <a:spcPts val="1000"/>
              </a:spcAft>
            </a:pP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06DE45-BF64-4D9B-A236-5BD223668C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88" y="235621"/>
            <a:ext cx="705985" cy="6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1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57CB43ED-C6CC-4F04-A9FB-49B58D3670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33AB858-018E-4721-9683-A1E1598AF515}"/>
              </a:ext>
            </a:extLst>
          </p:cNvPr>
          <p:cNvSpPr txBox="1"/>
          <p:nvPr/>
        </p:nvSpPr>
        <p:spPr>
          <a:xfrm>
            <a:off x="479568" y="1036888"/>
            <a:ext cx="8422547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Пункты 7.3.3.2., 7.3.4.1. и 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7.4.2. 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изложить в следующей редакции: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7.3.3.2. 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Тематика выступления: «И ПАМЯТИ ТВОЕЙ, ВЕЛИКИЙ ПЁТР,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ВЕРНА ТВОЯ ВЕЛИКАЯ РОССИЯ».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преддверии празднования 350-лет со дня рождения Петра I в 2022 году. 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конкурса участникам предлагается прочитать отрывок из выбранных произведений художественной литературы (стихотворная форма или проза)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Петре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.».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39516CD-836A-4B89-B378-B34F37298810}"/>
              </a:ext>
            </a:extLst>
          </p:cNvPr>
          <p:cNvSpPr/>
          <p:nvPr/>
        </p:nvSpPr>
        <p:spPr>
          <a:xfrm>
            <a:off x="1003885" y="1496723"/>
            <a:ext cx="6203942" cy="4001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Спортивные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батлы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этап «Художественное слово»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CE71FCD-102B-4E17-8891-77CBCEFF8B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4269" y="4034306"/>
            <a:ext cx="3216472" cy="214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D83FE6E-FFC3-4381-9AA3-819A7126F9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88" y="235621"/>
            <a:ext cx="705985" cy="6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430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C843E09-C066-4AAD-99B8-6D3344360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679C029-6DFF-494C-8A97-27E33F2E2526}"/>
              </a:ext>
            </a:extLst>
          </p:cNvPr>
          <p:cNvSpPr txBox="1"/>
          <p:nvPr/>
        </p:nvSpPr>
        <p:spPr>
          <a:xfrm>
            <a:off x="595618" y="677186"/>
            <a:ext cx="8363824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«7.3.4.1. Команда в полном составе (16 человек) исполняет песню «а капелла» (без музыкального сопровождения)</a:t>
            </a:r>
            <a:r>
              <a:rPr lang="ru-RU" sz="11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возможностью использовать 1 микрофон. Длительность песни не более 1 минуты.</a:t>
            </a:r>
          </a:p>
          <a:p>
            <a:pPr>
              <a:spcAft>
                <a:spcPts val="1000"/>
              </a:spcAft>
            </a:pPr>
            <a:r>
              <a:rPr lang="ru-RU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Тематика выступления: </a:t>
            </a:r>
            <a:r>
              <a:rPr lang="ru-RU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Стартуют в космос корабли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– Вслед за мечтою дерзновенной!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ru-RU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Как здорово, что мы смогли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800" dirty="0">
                <a:solidFill>
                  <a:srgbClr val="32323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В просторы вырваться Вселенной!»</a:t>
            </a:r>
          </a:p>
          <a:p>
            <a:pPr indent="449580" algn="just"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(В 2021 году исполняется 60-лет первому полету человека в космос).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рамках конкурса участникам предлагается исполнить песню, посвященную Ю. Гагарину, космосу, звездам, вселенной и её героям.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Запрещаются песни, в которых присутствует: 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нецензурная лексика;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контекст и смысл слов песни, пропагандирующих насилие, экстремизм, наркотики и алкоголь.</a:t>
            </a:r>
          </a:p>
          <a:p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BE1F218-C1D6-4E39-89F7-D601506FB2E3}"/>
              </a:ext>
            </a:extLst>
          </p:cNvPr>
          <p:cNvSpPr/>
          <p:nvPr/>
        </p:nvSpPr>
        <p:spPr>
          <a:xfrm>
            <a:off x="1023457" y="204819"/>
            <a:ext cx="5479107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Спортивные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батлы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этап «Вокальный </a:t>
            </a:r>
            <a:r>
              <a:rPr lang="ru-RU" sz="200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батл</a:t>
            </a:r>
            <a:r>
              <a:rPr lang="ru-RU" sz="20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»</a:t>
            </a:r>
            <a:endParaRPr lang="ru-RU" sz="20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3075" name="Picture 3">
            <a:extLst>
              <a:ext uri="{FF2B5EF4-FFF2-40B4-BE49-F238E27FC236}">
                <a16:creationId xmlns:a16="http://schemas.microsoft.com/office/drawing/2014/main" id="{6D5751DE-B317-4248-9CDF-E91BC6285E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82" b="97424" l="10000" r="90000">
                        <a14:foregroundMark x1="54778" y1="92424" x2="54778" y2="92424"/>
                        <a14:foregroundMark x1="44222" y1="94545" x2="44222" y2="94545"/>
                        <a14:foregroundMark x1="54333" y1="95455" x2="54333" y2="95455"/>
                        <a14:foregroundMark x1="68556" y1="94091" x2="68556" y2="94091"/>
                        <a14:foregroundMark x1="76111" y1="41818" x2="76111" y2="41818"/>
                        <a14:foregroundMark x1="69778" y1="27424" x2="69778" y2="27424"/>
                        <a14:foregroundMark x1="65000" y1="3333" x2="65000" y2="3333"/>
                        <a14:foregroundMark x1="59778" y1="5455" x2="59778" y2="5455"/>
                        <a14:foregroundMark x1="55667" y1="5000" x2="55667" y2="5000"/>
                        <a14:foregroundMark x1="56333" y1="9091" x2="56333" y2="9091"/>
                        <a14:foregroundMark x1="50222" y1="3788" x2="50222" y2="3788"/>
                        <a14:foregroundMark x1="48111" y1="8939" x2="48111" y2="8939"/>
                        <a14:foregroundMark x1="48444" y1="12576" x2="48444" y2="12576"/>
                        <a14:foregroundMark x1="48444" y1="16515" x2="48444" y2="16515"/>
                        <a14:foregroundMark x1="56111" y1="19242" x2="56111" y2="19242"/>
                        <a14:foregroundMark x1="56222" y1="16364" x2="56222" y2="16364"/>
                        <a14:foregroundMark x1="56333" y1="13788" x2="56333" y2="13788"/>
                        <a14:foregroundMark x1="56444" y1="13939" x2="56444" y2="13939"/>
                        <a14:foregroundMark x1="35111" y1="19848" x2="35111" y2="19848"/>
                        <a14:foregroundMark x1="39111" y1="25000" x2="39111" y2="25000"/>
                        <a14:foregroundMark x1="41889" y1="17424" x2="41889" y2="17424"/>
                        <a14:foregroundMark x1="45556" y1="23788" x2="45556" y2="23788"/>
                        <a14:foregroundMark x1="24889" y1="17273" x2="24889" y2="17273"/>
                        <a14:foregroundMark x1="15556" y1="25152" x2="15556" y2="25152"/>
                        <a14:foregroundMark x1="43444" y1="96364" x2="43444" y2="96364"/>
                        <a14:foregroundMark x1="58222" y1="96970" x2="58222" y2="96970"/>
                        <a14:foregroundMark x1="41778" y1="97424" x2="41778" y2="97424"/>
                        <a14:foregroundMark x1="56333" y1="5909" x2="56333" y2="5909"/>
                        <a14:foregroundMark x1="56556" y1="6212" x2="56556" y2="6212"/>
                        <a14:foregroundMark x1="34444" y1="19848" x2="34444" y2="19848"/>
                        <a14:foregroundMark x1="41889" y1="16970" x2="41889" y2="16970"/>
                        <a14:foregroundMark x1="42000" y1="17273" x2="42000" y2="17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094" y="5525703"/>
            <a:ext cx="1406348" cy="1031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58FA2D8-68B4-438E-BD3E-3B79BFB651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88" y="235621"/>
            <a:ext cx="705985" cy="6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707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A22AC72-5024-4006-9F82-D3C1D36A1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956C38-0D0F-48D8-97F9-41ADA1FA8020}"/>
              </a:ext>
            </a:extLst>
          </p:cNvPr>
          <p:cNvSpPr txBox="1"/>
          <p:nvPr/>
        </p:nvSpPr>
        <p:spPr>
          <a:xfrm>
            <a:off x="562062" y="903450"/>
            <a:ext cx="83868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«7.4.2. Фотоработы должны быть представлены в жюри командами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позднее 18 ч. 00 мин. 19 мая 2021 г.».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AE59671-1E81-4511-9B31-D58DFEFD6404}"/>
              </a:ext>
            </a:extLst>
          </p:cNvPr>
          <p:cNvSpPr txBox="1"/>
          <p:nvPr/>
        </p:nvSpPr>
        <p:spPr>
          <a:xfrm>
            <a:off x="1029049" y="444644"/>
            <a:ext cx="39239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Фотоконкурс «История наших игр»</a:t>
            </a:r>
            <a:endParaRPr lang="ru-RU" sz="18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F42053-9BFA-4EB7-8428-6A87F2211D8A}"/>
              </a:ext>
            </a:extLst>
          </p:cNvPr>
          <p:cNvSpPr txBox="1"/>
          <p:nvPr/>
        </p:nvSpPr>
        <p:spPr>
          <a:xfrm>
            <a:off x="562062" y="2015411"/>
            <a:ext cx="8386893" cy="37410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VIII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 ПОДВЕДЕНИЯ ИТОГОВ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Дополнить пунктами 8.4. и 8.5. следующего содержания:</a:t>
            </a: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«8.4. В случае принятия решения организаторами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 игр ШСК об отмене этапа, критериями отбора для участия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игр ШСК является лучший результат, показанный командами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игр ШСК.»</a:t>
            </a: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«8.5. В случае принятия решения организаторами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игр ШСК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 отмене этапов, органы исполнительной власти субъектов Российской Федерации, осуществляющие государственное управление в сфере образования, вправе принять решение по согласованию с организаторами соответствующих этапов о направлении команды для участия в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игр ШСК.». 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07CBE6D8-43A1-4421-A914-6F41A440C8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114" y="30832"/>
            <a:ext cx="813976" cy="813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941DA8D-DF15-4666-8C17-B3D2C2C332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88" y="235621"/>
            <a:ext cx="705985" cy="6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43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332F273-A2F9-4080-AC50-600A99F67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4DC2155-0256-4C27-B47F-BA10C4350B00}"/>
              </a:ext>
            </a:extLst>
          </p:cNvPr>
          <p:cNvSpPr txBox="1"/>
          <p:nvPr/>
        </p:nvSpPr>
        <p:spPr>
          <a:xfrm>
            <a:off x="461395" y="987452"/>
            <a:ext cx="8791662" cy="3098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IX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НАГРАЖДЕНИЕ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Пункты 9.1. и 9.7. изложить в следующей редакции:</a:t>
            </a:r>
            <a:endParaRPr lang="ru-RU" sz="1100" b="1" spc="-6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«9.1. Команды, занявшие 1, 2 и 3 место в общекомандном зачёте, награждаются кубками и дипломами, участники – медалями, дипломами и памятными призами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Минпросвещения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России.».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«9.7. Всем участникам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этапа игр ШСК вручается сувенирная продукция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Минпросвещения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России с логотипом игр ШСК. 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Все участники и руководители команд получают свидетельства участников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этапа игр ШСК.».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4610993-F468-44F2-9587-AD3745B12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88" y="235621"/>
            <a:ext cx="705985" cy="6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839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381A830E-ECEB-4E94-926A-E17E845868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4609B2-0326-4941-8A12-C0EB73672BAC}"/>
              </a:ext>
            </a:extLst>
          </p:cNvPr>
          <p:cNvSpPr txBox="1"/>
          <p:nvPr/>
        </p:nvSpPr>
        <p:spPr>
          <a:xfrm>
            <a:off x="436228" y="332281"/>
            <a:ext cx="8925886" cy="59965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ОБЕСПЕЧЕНИЕ БЕЗОПАСНОСТИ УЧАСТНИКОВ И ЗРИТЕЛЕЙ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Пункт 11.2. изложить в следующей редакции: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«11.2. Оказание скорой медицинской помощи осуществляется в соответствии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приказом Министерства здравоохранения Российской Федерации от 23 октября 2020 года № 1144н «Об утверждении порядка организации оказания медицинской помощи лицам, занимающимся физической культурой и спортом (в том числе при подготовке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проведении физкультурных мероприятий и спортивных мероприятий), включая порядок медицинского осмотра лиц, желающих пройти спортивную подготовку, заниматься физической культурой и спортом в организациях и (или) выполнить нормативы испытаний (тестов) Всероссийского физкультурно-спортивного комплекса «Готов к труду и обороне» (ГТО)» и форм медицинских заключений о допуске к участию физкультурных и спортивных мероприятиях».».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x-none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Дополнить пунктом 11.3. следующего содержания: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«11.3. Соревнования проводятся в соответствии с Регламентом по организации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проведению официальных физкультурных и спортивных мероприятий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Российской Федерации в условиях сохранения рисков распространения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COVID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-19, утвержденным Минспортом России и Роспотребнадзором (с изменениями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дополнениями).».   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DB5928-A651-4400-9F70-029DA0BD8A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1788" y="235621"/>
            <a:ext cx="705985" cy="6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862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1C99B99C-E46F-4EA4-9AF1-326B2B69F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AAD54A4-40D6-463E-8295-55D3B65E4412}"/>
              </a:ext>
            </a:extLst>
          </p:cNvPr>
          <p:cNvSpPr txBox="1"/>
          <p:nvPr/>
        </p:nvSpPr>
        <p:spPr>
          <a:xfrm>
            <a:off x="352338" y="179249"/>
            <a:ext cx="8766495" cy="627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ctr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XIII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ПОДАЧА ЗАЯВОК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Часть 3 пункта 13.3. изложить в следующей редакции и дополнить абзацем следующего содержания:</a:t>
            </a:r>
            <a:endParaRPr lang="ru-RU" sz="1100" b="1" spc="-65" dirty="0">
              <a:solidFill>
                <a:srgbClr val="00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«– заверенные копии итоговых протоколов общекомандного первенства муниципального и регионального этапов игр ШСК, подписанные главным судьей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главным секретарем данных мероприятий и заверенные печатью (при отмене муниципального этапа игр ШСК предоставляются заверенные копии итогового протокола общекомандного первенства регионального этапа игр ШСК 2020/2021 учебного года);».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«Предварительная заявка на участие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игр ШСК направляется без визы врача, заверенная печатями и подписями: директора общеобразовательной организации; руководителем органа исполнительной власти субъекта Российской Федерации, осуществляющего государственное управление в сфере образования.».</a:t>
            </a:r>
            <a:endParaRPr lang="ru-RU" sz="11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Дополнить пунктом 13.6. следующего содержания: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«13.6. Итоговые протоколы, фото и видеоматериалы проведения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 игр ШСК должны быть размещены на официальных сайтах общеобразовательных организаций,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игр ШСК – на сайтах органов исполнительной власти субъектов Российской Федерации, осуществляющих государственное управление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сфере образования и в области физической культуры и спорта. В заявке должны быть указаны действующие ссылки на протоколы проведенных этапов игр ШСК».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5579BA4-53FA-428E-B5AB-4DD57E022B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317" l="0" r="99550">
                        <a14:foregroundMark x1="64189" y1="88610" x2="64189" y2="88610"/>
                        <a14:foregroundMark x1="85360" y1="66970" x2="85360" y2="66970"/>
                        <a14:foregroundMark x1="45946" y1="9339" x2="45946" y2="9339"/>
                        <a14:foregroundMark x1="65090" y1="12528" x2="65090" y2="12528"/>
                        <a14:foregroundMark x1="18018" y1="23007" x2="18018" y2="23007"/>
                        <a14:foregroundMark x1="20721" y1="20046" x2="20721" y2="2004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9844" y="179249"/>
            <a:ext cx="705985" cy="698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4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67434" r="-641" b="-151"/>
          <a:stretch/>
        </p:blipFill>
        <p:spPr>
          <a:xfrm>
            <a:off x="6341616" y="4012605"/>
            <a:ext cx="3564384" cy="28453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9727" y="3369667"/>
            <a:ext cx="6095983" cy="542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925" b="1" dirty="0">
                <a:solidFill>
                  <a:srgbClr val="006FB7"/>
                </a:solidFill>
                <a:latin typeface="PF Din Text Cond Pro" panose="02000000000000000000" pitchFamily="2" charset="0"/>
              </a:rPr>
              <a:t>СПАСИБО ЗА ВНИМАНИЕ!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626" y="1197992"/>
            <a:ext cx="4082184" cy="19384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0358"/>
            <a:ext cx="3714750" cy="62580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44718" y="5209525"/>
            <a:ext cx="4953000" cy="76771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Сайт: </a:t>
            </a:r>
            <a:r>
              <a:rPr lang="ru-RU" sz="1463" b="1" dirty="0" err="1">
                <a:latin typeface="PF Din Text Cond Pro" panose="02000000000000000000" pitchFamily="2" charset="0"/>
                <a:ea typeface="Times New Roman" panose="02020603050405020304" pitchFamily="18" charset="0"/>
              </a:rPr>
              <a:t>фцомофв.рф</a:t>
            </a:r>
            <a:endParaRPr lang="ru-RU" sz="1463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Тел.:8 (495) 360-72-46</a:t>
            </a:r>
            <a:r>
              <a:rPr lang="ru-RU" sz="1300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, </a:t>
            </a:r>
            <a:r>
              <a:rPr lang="ru-RU" sz="1463" b="1" dirty="0">
                <a:latin typeface="PF Din Text Cond Pro" panose="02000000000000000000" pitchFamily="2" charset="0"/>
                <a:ea typeface="Times New Roman" panose="02020603050405020304" pitchFamily="18" charset="0"/>
              </a:rPr>
              <a:t>8 (495) 360-84-56</a:t>
            </a:r>
            <a:endParaRPr lang="ru-RU" sz="1300" b="1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  <a:p>
            <a:pPr algn="just"/>
            <a:r>
              <a:rPr lang="ru-RU" sz="1463" dirty="0">
                <a:latin typeface="PF Din Text Cond Pro" panose="02000000000000000000" pitchFamily="2" charset="0"/>
                <a:ea typeface="Times New Roman" panose="02020603050405020304" pitchFamily="18" charset="0"/>
                <a:hlinkClick r:id="rId5"/>
              </a:rPr>
              <a:t>Эл. почта: </a:t>
            </a:r>
            <a:r>
              <a:rPr lang="en-US" sz="1463" u="sng" dirty="0">
                <a:latin typeface="PF Din Text Cond Pro" panose="02000000000000000000" pitchFamily="2" charset="0"/>
                <a:ea typeface="Times New Roman" panose="02020603050405020304" pitchFamily="18" charset="0"/>
                <a:hlinkClick r:id="rId5"/>
              </a:rPr>
              <a:t>fcomofv@mail.ru</a:t>
            </a:r>
            <a:endParaRPr lang="ru-RU" sz="1300" dirty="0">
              <a:latin typeface="PF Din Text Cond Pro" panose="02000000000000000000" pitchFamily="2" charset="0"/>
              <a:ea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94CA6E7-C297-4F7B-BDC8-C98E7515EFA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667" b="93222" l="2889" r="99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466" y="6276979"/>
            <a:ext cx="286162" cy="286162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DC62E1E-D457-47B0-BAA8-63AE4CA56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9707" y="6369091"/>
            <a:ext cx="569053" cy="214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6A24F5-887F-4F1C-8EA1-3D5C08E7FCE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1968" y="0"/>
            <a:ext cx="2517866" cy="1347333"/>
          </a:xfrm>
          <a:prstGeom prst="rect">
            <a:avLst/>
          </a:prstGeom>
        </p:spPr>
      </p:pic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BBE55F7-C655-471A-9A75-94646DB0B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486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CFE78A4E-5E93-4C75-A7B8-41663D280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E7C26A3-605B-43DE-9864-B343B1FCD662}"/>
              </a:ext>
            </a:extLst>
          </p:cNvPr>
          <p:cNvSpPr/>
          <p:nvPr/>
        </p:nvSpPr>
        <p:spPr>
          <a:xfrm>
            <a:off x="1851894" y="1402052"/>
            <a:ext cx="1968423" cy="4308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Президентских состязаний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53528AC0-AD3E-4E16-AB9B-1C1CFAA17A57}"/>
              </a:ext>
            </a:extLst>
          </p:cNvPr>
          <p:cNvSpPr/>
          <p:nvPr/>
        </p:nvSpPr>
        <p:spPr>
          <a:xfrm>
            <a:off x="443620" y="287721"/>
            <a:ext cx="8687893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C0000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2020/2021 учебного года </a:t>
            </a:r>
            <a:endParaRPr lang="ru-RU" sz="1600" dirty="0">
              <a:solidFill>
                <a:srgbClr val="002060"/>
              </a:solidFill>
            </a:endParaRPr>
          </a:p>
        </p:txBody>
      </p:sp>
      <p:graphicFrame>
        <p:nvGraphicFramePr>
          <p:cNvPr id="6" name="Схема 5">
            <a:extLst>
              <a:ext uri="{FF2B5EF4-FFF2-40B4-BE49-F238E27FC236}">
                <a16:creationId xmlns:a16="http://schemas.microsoft.com/office/drawing/2014/main" id="{71E0ADA1-3AAC-4E81-9058-D002CCB399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4730792"/>
              </p:ext>
            </p:extLst>
          </p:nvPr>
        </p:nvGraphicFramePr>
        <p:xfrm>
          <a:off x="305528" y="2443519"/>
          <a:ext cx="4271777" cy="34419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80B2DF78-C204-4F63-B87E-953B104288E1}"/>
              </a:ext>
            </a:extLst>
          </p:cNvPr>
          <p:cNvSpPr/>
          <p:nvPr/>
        </p:nvSpPr>
        <p:spPr>
          <a:xfrm>
            <a:off x="6901118" y="1402052"/>
            <a:ext cx="2230395" cy="43088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</a:p>
          <a:p>
            <a:pPr algn="ctr"/>
            <a:r>
              <a:rPr lang="ru-RU" sz="11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Президентских спортивных игр</a:t>
            </a:r>
          </a:p>
        </p:txBody>
      </p:sp>
      <p:graphicFrame>
        <p:nvGraphicFramePr>
          <p:cNvPr id="8" name="Схема 7">
            <a:extLst>
              <a:ext uri="{FF2B5EF4-FFF2-40B4-BE49-F238E27FC236}">
                <a16:creationId xmlns:a16="http://schemas.microsoft.com/office/drawing/2014/main" id="{8FFC0C6D-CF75-4C7C-BD18-14BCDE43AC0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78702655"/>
              </p:ext>
            </p:extLst>
          </p:nvPr>
        </p:nvGraphicFramePr>
        <p:xfrm>
          <a:off x="5393588" y="2494455"/>
          <a:ext cx="4206884" cy="33910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83F8163-A5EF-4502-86F2-066BC2DF655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5528" y="1222359"/>
            <a:ext cx="1326648" cy="12211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547D33D-51FF-43D6-95EB-9DF53D6FD67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269602" y="1222359"/>
            <a:ext cx="1631516" cy="111210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6A1D246-B442-4266-B433-A2727A49EC2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224962" y="419730"/>
            <a:ext cx="542591" cy="56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752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64070B0-C737-4026-9030-F07BBB15F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148" y="1127929"/>
            <a:ext cx="9496425" cy="5000625"/>
          </a:xfrm>
          <a:prstGeom prst="rect">
            <a:avLst/>
          </a:prstGeom>
        </p:spPr>
      </p:pic>
      <p:graphicFrame>
        <p:nvGraphicFramePr>
          <p:cNvPr id="17" name="Схема 16">
            <a:extLst>
              <a:ext uri="{FF2B5EF4-FFF2-40B4-BE49-F238E27FC236}">
                <a16:creationId xmlns:a16="http://schemas.microsoft.com/office/drawing/2014/main" id="{F6E12864-9430-4E0E-B076-5594D03C9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428247"/>
              </p:ext>
            </p:extLst>
          </p:nvPr>
        </p:nvGraphicFramePr>
        <p:xfrm>
          <a:off x="3282063" y="1700329"/>
          <a:ext cx="6383230" cy="298911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B9342DB-CCD9-4A69-AB12-9ABF8186711A}"/>
              </a:ext>
            </a:extLst>
          </p:cNvPr>
          <p:cNvSpPr/>
          <p:nvPr/>
        </p:nvSpPr>
        <p:spPr>
          <a:xfrm>
            <a:off x="3372373" y="2772581"/>
            <a:ext cx="120492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Школьный 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1EE83C67-8C1C-4C44-8A19-5E92DE6BA2EE}"/>
              </a:ext>
            </a:extLst>
          </p:cNvPr>
          <p:cNvSpPr/>
          <p:nvPr/>
        </p:nvSpPr>
        <p:spPr>
          <a:xfrm>
            <a:off x="6415572" y="1965956"/>
            <a:ext cx="146760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Региональный 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D76319F-DA2D-45AF-B12B-7CAD0AB38C3A}"/>
              </a:ext>
            </a:extLst>
          </p:cNvPr>
          <p:cNvSpPr/>
          <p:nvPr/>
        </p:nvSpPr>
        <p:spPr>
          <a:xfrm>
            <a:off x="4654205" y="2358503"/>
            <a:ext cx="158468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Муниципальный</a:t>
            </a:r>
            <a:endParaRPr lang="ru-RU" sz="1400" dirty="0">
              <a:solidFill>
                <a:srgbClr val="C00000"/>
              </a:solidFill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C0C3B222-F5E7-45DF-B5BE-C99256AF018F}"/>
              </a:ext>
            </a:extLst>
          </p:cNvPr>
          <p:cNvSpPr/>
          <p:nvPr/>
        </p:nvSpPr>
        <p:spPr>
          <a:xfrm>
            <a:off x="8253351" y="1613208"/>
            <a:ext cx="154422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i="1" dirty="0">
                <a:solidFill>
                  <a:srgbClr val="C00000"/>
                </a:solidFill>
              </a:rPr>
              <a:t>Всероссийский</a:t>
            </a:r>
            <a:endParaRPr lang="ru-RU" sz="1400" dirty="0">
              <a:solidFill>
                <a:srgbClr val="C00000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-1111500" y="1257087"/>
            <a:ext cx="6686584" cy="4112456"/>
            <a:chOff x="-1157861" y="1818809"/>
            <a:chExt cx="6613443" cy="4439537"/>
          </a:xfrm>
        </p:grpSpPr>
        <p:graphicFrame>
          <p:nvGraphicFramePr>
            <p:cNvPr id="3" name="Схема 2"/>
            <p:cNvGraphicFramePr/>
            <p:nvPr>
              <p:extLst>
                <p:ext uri="{D42A27DB-BD31-4B8C-83A1-F6EECF244321}">
                  <p14:modId xmlns:p14="http://schemas.microsoft.com/office/powerpoint/2010/main" val="3755004623"/>
                </p:ext>
              </p:extLst>
            </p:nvPr>
          </p:nvGraphicFramePr>
          <p:xfrm>
            <a:off x="-1157861" y="1818809"/>
            <a:ext cx="6613443" cy="443953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8" r:lo="rId9" r:qs="rId10" r:cs="rId11"/>
            </a:graphicData>
          </a:graphic>
        </p:graphicFrame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9616A535-4D32-4A65-BDD8-FACAF632E0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572893" y="2038643"/>
              <a:ext cx="957137" cy="1136350"/>
            </a:xfrm>
            <a:prstGeom prst="rect">
              <a:avLst/>
            </a:prstGeom>
          </p:spPr>
        </p:pic>
        <p:pic>
          <p:nvPicPr>
            <p:cNvPr id="15" name="Рисунок 14">
              <a:extLst>
                <a:ext uri="{FF2B5EF4-FFF2-40B4-BE49-F238E27FC236}">
                  <a16:creationId xmlns:a16="http://schemas.microsoft.com/office/drawing/2014/main" id="{A0A1277A-73D5-4FB4-A40C-160764DC7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572893" y="4827762"/>
              <a:ext cx="957137" cy="1121409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1122256" y="1026814"/>
            <a:ext cx="1266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Участники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5604428" y="1607463"/>
            <a:ext cx="912286" cy="3693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Этапы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59C235E7-3E04-4E16-82B6-E84B198255DF}"/>
              </a:ext>
            </a:extLst>
          </p:cNvPr>
          <p:cNvSpPr/>
          <p:nvPr/>
        </p:nvSpPr>
        <p:spPr>
          <a:xfrm>
            <a:off x="738028" y="289702"/>
            <a:ext cx="8159879" cy="83099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400" b="1" cap="all" dirty="0">
                <a:solidFill>
                  <a:srgbClr val="C00000"/>
                </a:solidFill>
                <a:latin typeface="Roboto" panose="02000000000000000000" pitchFamily="2" charset="0"/>
              </a:rPr>
              <a:t> </a:t>
            </a:r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Всероссийские спортивные соревнования (игры) школьников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«Президентские состязания» И «Президентские спортивные игры»</a:t>
            </a:r>
          </a:p>
          <a:p>
            <a:pPr algn="ctr"/>
            <a:r>
              <a:rPr lang="ru-RU" sz="1600" b="1" cap="all" dirty="0">
                <a:solidFill>
                  <a:srgbClr val="002060"/>
                </a:solidFill>
                <a:latin typeface="Roboto" panose="02000000000000000000" pitchFamily="2" charset="0"/>
              </a:rPr>
              <a:t> 2020/2021 учебного года </a:t>
            </a:r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72F2CBA2-284A-407C-9005-3887D361DB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05669" y="128047"/>
            <a:ext cx="542591" cy="56697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1A4DF5D-EDC7-4DFD-B32D-D5EEFEB42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976819" y="6250712"/>
            <a:ext cx="2228850" cy="365125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8F97C0E-954C-4F55-83CB-9EB9EC0C4ADC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49979" y="5157671"/>
            <a:ext cx="1977191" cy="1319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D041C2F7-CF88-4491-9AC9-5A58091CB15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0331" y="5414288"/>
            <a:ext cx="1977191" cy="13181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7">
            <a:extLst>
              <a:ext uri="{FF2B5EF4-FFF2-40B4-BE49-F238E27FC236}">
                <a16:creationId xmlns:a16="http://schemas.microsoft.com/office/drawing/2014/main" id="{948525FB-D414-4225-8389-19E783BA46C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9491423"/>
              </p:ext>
            </p:extLst>
          </p:nvPr>
        </p:nvGraphicFramePr>
        <p:xfrm>
          <a:off x="5278001" y="3979049"/>
          <a:ext cx="4519572" cy="2590800"/>
        </p:xfrm>
        <a:graphic>
          <a:graphicData uri="http://schemas.openxmlformats.org/drawingml/2006/table">
            <a:tbl>
              <a:tblPr firstRow="1" bandRow="1">
                <a:tableStyleId>{8A107856-5554-42FB-B03E-39F5DBC370BA}</a:tableStyleId>
              </a:tblPr>
              <a:tblGrid>
                <a:gridCol w="1447539">
                  <a:extLst>
                    <a:ext uri="{9D8B030D-6E8A-4147-A177-3AD203B41FA5}">
                      <a16:colId xmlns:a16="http://schemas.microsoft.com/office/drawing/2014/main" val="104985344"/>
                    </a:ext>
                  </a:extLst>
                </a:gridCol>
                <a:gridCol w="1565509">
                  <a:extLst>
                    <a:ext uri="{9D8B030D-6E8A-4147-A177-3AD203B41FA5}">
                      <a16:colId xmlns:a16="http://schemas.microsoft.com/office/drawing/2014/main" val="1709282169"/>
                    </a:ext>
                  </a:extLst>
                </a:gridCol>
                <a:gridCol w="1506524">
                  <a:extLst>
                    <a:ext uri="{9D8B030D-6E8A-4147-A177-3AD203B41FA5}">
                      <a16:colId xmlns:a16="http://schemas.microsoft.com/office/drawing/2014/main" val="384935479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Президентские состязания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Президентские спортивные игры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96542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этап </a:t>
                      </a:r>
                      <a:b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</a:b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(школьный)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15 января по 1 апреля 2021 г.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47988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 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(муниципальный)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15 мая 2021 г.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479255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(региональный)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 15 июня 2021 г.</a:t>
                      </a:r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dirty="0">
                        <a:solidFill>
                          <a:srgbClr val="00206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561270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</a:t>
                      </a:r>
                    </a:p>
                    <a:p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(всероссийский)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7 по 27 сентября 2021 г. </a:t>
                      </a:r>
                    </a:p>
                    <a:p>
                      <a:pPr algn="ctr"/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ВДЦ «Орлёнок» Краснодарский край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 6 по 26 сентября 2021 г. </a:t>
                      </a:r>
                    </a:p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dirty="0">
                          <a:solidFill>
                            <a:srgbClr val="00206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ВДЦ «Смена» Краснодарский край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8075833"/>
                  </a:ext>
                </a:extLst>
              </a:tr>
            </a:tbl>
          </a:graphicData>
        </a:graphic>
      </p:graphicFrame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8EF3918D-6B1B-4108-AACF-B8223D19D742}"/>
              </a:ext>
            </a:extLst>
          </p:cNvPr>
          <p:cNvSpPr/>
          <p:nvPr/>
        </p:nvSpPr>
        <p:spPr>
          <a:xfrm>
            <a:off x="6609024" y="3577931"/>
            <a:ext cx="2336218" cy="369332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lvl="0"/>
            <a:r>
              <a:rPr lang="ru-RU" b="1" dirty="0">
                <a:solidFill>
                  <a:srgbClr val="C00000"/>
                </a:solidFill>
              </a:rPr>
              <a:t>Сроки проведения</a:t>
            </a:r>
          </a:p>
        </p:txBody>
      </p:sp>
    </p:spTree>
    <p:extLst>
      <p:ext uri="{BB962C8B-B14F-4D97-AF65-F5344CB8AC3E}">
        <p14:creationId xmlns:p14="http://schemas.microsoft.com/office/powerpoint/2010/main" val="308578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679C3E8B-D39C-460A-A164-A7B3087F1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1288063-72DA-4463-8D2B-82672AD65C81}"/>
              </a:ext>
            </a:extLst>
          </p:cNvPr>
          <p:cNvSpPr txBox="1"/>
          <p:nvPr/>
        </p:nvSpPr>
        <p:spPr>
          <a:xfrm>
            <a:off x="612395" y="1902339"/>
            <a:ext cx="8825219" cy="3588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1000"/>
              </a:spcAft>
              <a:tabLst>
                <a:tab pos="810260" algn="l"/>
              </a:tabLst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МЕСТО И СРОКИ ПРОВЕДЕНИЯ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Часть 4 абзац 1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изложить в следующей редакции:</a:t>
            </a: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«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 (всероссийский) – проводится на базе Федерального государственного бюджетного образовательного учреждения «Всероссийский детский центр «Орлёнок» (Краснодарский край), в период с 7 по 27 сентября 2021 года (7-8 сентября 2021 г. – дни заезда, 26-27 сентября 2021 г. – дни отъезда).». </a:t>
            </a: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Абзац 3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изложить в следующей редакции</a:t>
            </a: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pc="-6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«Соревнования </a:t>
            </a:r>
            <a:r>
              <a:rPr lang="en-US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 Президентских состязаний проводятся в соответствии </a:t>
            </a:r>
            <a:b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данным Положением.».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endParaRPr lang="ru-RU" sz="11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0D6334D-E987-4B2A-8E9E-311E422DAB78}"/>
              </a:ext>
            </a:extLst>
          </p:cNvPr>
          <p:cNvSpPr txBox="1"/>
          <p:nvPr/>
        </p:nvSpPr>
        <p:spPr>
          <a:xfrm>
            <a:off x="696286" y="611436"/>
            <a:ext cx="797793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Изменения в положение о Всероссийских спортивных соревнованиях школьников «Президентские состязания» </a:t>
            </a:r>
          </a:p>
          <a:p>
            <a:pPr algn="ctr"/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2020/2021 учебного года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47F11C-87DD-4219-888A-1974F78C4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4" y="92382"/>
            <a:ext cx="828768" cy="762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1084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3ACD378-7E89-4D07-8675-45B86445B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49E15E-74F1-49E9-ADA6-FF4E52853286}"/>
              </a:ext>
            </a:extLst>
          </p:cNvPr>
          <p:cNvSpPr txBox="1"/>
          <p:nvPr/>
        </p:nvSpPr>
        <p:spPr>
          <a:xfrm>
            <a:off x="251670" y="604007"/>
            <a:ext cx="9043331" cy="51552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0215" algn="ctr">
              <a:lnSpc>
                <a:spcPct val="150000"/>
              </a:lnSpc>
              <a:spcAft>
                <a:spcPts val="1000"/>
              </a:spcAft>
              <a:tabLst>
                <a:tab pos="810260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ОРГАНИЗАТОРЫ МЕРОПРИЯТИЯ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Абзац 8 дополнить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следующими частями: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«– организационные комитеты самостоятельно определяют программу, форму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порядок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организации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проведения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Президентских состязаний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учётом эпидемиологической ситуации в субъекте Российской Федерации;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– организационные комитеты вправе принимать решения об отмене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(или) 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этапа(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Президентских состязаний.».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>
              <a:spcAft>
                <a:spcPts val="1000"/>
              </a:spcAf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Дополнить абзацем следующего содержания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«В случае отмены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(или) </a:t>
            </a: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Президентских состязаний органы исполнительной власти субъектов Российской Федерации, осуществляющие государственное управление в сфере образования, направляют в адрес рабочей группы Президентских состязаний (адрес электронной почты: </a:t>
            </a:r>
            <a:r>
              <a:rPr lang="en-US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info</a:t>
            </a: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@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fcomofv</a:t>
            </a: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.</a:t>
            </a:r>
            <a:r>
              <a:rPr lang="en-US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ru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</a:t>
            </a:r>
            <a:r>
              <a:rPr lang="ru-RU" sz="180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скан</a:t>
            </a:r>
            <a:r>
              <a:rPr lang="ru-RU" sz="1800" u="sng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официального письма «Об отмене этапа(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Президентских состязаний»</a:t>
            </a:r>
            <a:b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с указанием причины отмены.  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4380A85-8F85-4204-B5E0-AD5EAB87AE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724" y="92382"/>
            <a:ext cx="828768" cy="762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7246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8F80CF90-B0A5-485E-98A3-CED0D529C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0F1065-A1DE-4F57-B03E-4269C1B627D2}"/>
              </a:ext>
            </a:extLst>
          </p:cNvPr>
          <p:cNvSpPr txBox="1"/>
          <p:nvPr/>
        </p:nvSpPr>
        <p:spPr>
          <a:xfrm>
            <a:off x="360027" y="327170"/>
            <a:ext cx="9185945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ТРЕБОВАНИЯ К УЧАСТНИКАМ И УСЛОВИЯ ИХ ДОПУСКА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1000"/>
              </a:spcAft>
              <a:tabLst>
                <a:tab pos="450215" algn="l"/>
              </a:tabLs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Абзац 3 и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зложить в следующей редакции</a:t>
            </a: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«Класс-команда, которая будет принимать участие в Президентских состязаниях 2020/2021 учебного года, определяется Рабочей группой путем проведения жеребьевки. Срок проведения жеребьевки – февраль 2021 года.».</a:t>
            </a: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Абзац 8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«На </a:t>
            </a:r>
            <a:r>
              <a:rPr lang="en-US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 </a:t>
            </a:r>
            <a:r>
              <a:rPr lang="en-US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этапах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Президентских состязаний обязательно проведение всех обязательных видов программы: спортивное многоборье (тесты), творческий конкурс, теоретический конкурс, эстафетный бег (на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этапах Президентских состязаний проведение эстафетного бега не является обязательным). Класс-команды субъектов Российской Федерации, не выполнившие данное условие, к участию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IV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Президентских состязаний не допускаются.».</a:t>
            </a:r>
          </a:p>
          <a:p>
            <a:pPr indent="450215" algn="just">
              <a:spcAft>
                <a:spcPts val="1000"/>
              </a:spcAf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Часть 2 абзаца 9 изложить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«– имеющих в своем составе обучающихся, участвующих менее чем в одном этапе Президентских состязаний;».</a:t>
            </a:r>
          </a:p>
          <a:p>
            <a:pPr indent="450215">
              <a:spcAft>
                <a:spcPts val="1000"/>
              </a:spcAf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indent="450215" algn="just">
              <a:lnSpc>
                <a:spcPct val="150000"/>
              </a:lnSpc>
              <a:spcAft>
                <a:spcPts val="1000"/>
              </a:spcAf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C1518F0-1E06-4EFB-8DE6-EBF37F3E73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4" y="92382"/>
            <a:ext cx="828768" cy="762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8177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B99A2932-664D-4593-8847-CDF0D4CE2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7B2604-F7A0-4B1D-9F10-99C7EE87AB04}"/>
              </a:ext>
            </a:extLst>
          </p:cNvPr>
          <p:cNvSpPr txBox="1"/>
          <p:nvPr/>
        </p:nvSpPr>
        <p:spPr>
          <a:xfrm>
            <a:off x="226503" y="494950"/>
            <a:ext cx="9001387" cy="5452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ПРОГРАММА МЕРОПРИЯТИЯ</a:t>
            </a:r>
          </a:p>
          <a:p>
            <a:pPr algn="ctr"/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Пункт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«Творческий конкурс»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абзац 8 и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>
              <a:spcAft>
                <a:spcPts val="10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«Методические рекомендации по вопросам подготовки к творческому конкурсу будут размещены на сайте ФГБУ «Федеральный центр организационно-методического обеспечения физического воспитания» (</a:t>
            </a:r>
            <a:r>
              <a:rPr lang="ru-RU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фцомофв.рф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в марте  2021 года.».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</a:p>
          <a:p>
            <a:pPr algn="just">
              <a:spcAft>
                <a:spcPts val="1000"/>
              </a:spcAft>
              <a:tabLst>
                <a:tab pos="450215" algn="l"/>
              </a:tabLs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</a:t>
            </a:r>
            <a:r>
              <a:rPr lang="ru-RU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Пункт «Теоретический конкурс» абзац 5 и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зложить в следующей редакции: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021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Методические рекомендации по вопросам подготовки к теоретическому конкурсу будут размещены на сайте ФГБУ «Федеральный центр организационно-методического обеспечения физического воспитания» </a:t>
            </a: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u="sng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фцомофв.рф</a:t>
            </a:r>
            <a:r>
              <a:rPr lang="ru-RU" sz="18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 марте 2021 года.».</a:t>
            </a:r>
          </a:p>
          <a:p>
            <a:pPr indent="449580" algn="just">
              <a:lnSpc>
                <a:spcPct val="150000"/>
              </a:lnSpc>
            </a:pPr>
            <a:endParaRPr lang="ru-RU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49580" algn="just"/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Пункт «Эстафетный бег» и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зложить в следующей редакции: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«Соревнования командные. Состав класс-команды – 5 юношей и 5 девушек (городские класс-команды), 2 юноши и 2 девушки (сельские класс-команды).».</a:t>
            </a:r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0215" algn="just"/>
            <a:endParaRPr lang="ru-RU" sz="1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D22CB1-E997-41D5-8418-C440FA55E3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4" y="92382"/>
            <a:ext cx="828768" cy="762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6844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96F89206-26C9-49BD-892D-1AF316D64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2912FD-34E5-4D2E-865B-D0F49A0BC7D7}"/>
              </a:ext>
            </a:extLst>
          </p:cNvPr>
          <p:cNvSpPr txBox="1"/>
          <p:nvPr/>
        </p:nvSpPr>
        <p:spPr>
          <a:xfrm>
            <a:off x="151002" y="645952"/>
            <a:ext cx="8976220" cy="42062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</a:t>
            </a: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УСЛОВИЯ ПОДВЕДЕНИЯ ИТОГОВ</a:t>
            </a:r>
          </a:p>
          <a:p>
            <a:pPr algn="ctr">
              <a:spcAft>
                <a:spcPts val="1000"/>
              </a:spcAft>
              <a:tabLst>
                <a:tab pos="540385" algn="l"/>
                <a:tab pos="630555" algn="l"/>
              </a:tabLst>
            </a:pP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1000"/>
              </a:spcAft>
              <a:tabLst>
                <a:tab pos="540385" algn="l"/>
                <a:tab pos="630555" algn="l"/>
              </a:tabLst>
            </a:pPr>
            <a:r>
              <a:rPr lang="ru-RU" sz="1800" b="1" spc="-6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	Дополнить абзацами следующего содержания: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algn="just">
              <a:tabLst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«В случае принятия решения организаторами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этапа Президентских состязаний об отмене этапа, критериями отбора для участия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Президентских состязаниях является лучший результат, показанный командами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Президентских состязаний.</a:t>
            </a:r>
          </a:p>
          <a:p>
            <a:pPr marL="457200" algn="just">
              <a:spcAft>
                <a:spcPts val="1000"/>
              </a:spcAft>
              <a:tabLst>
                <a:tab pos="630555" algn="l"/>
              </a:tabLst>
            </a:pP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		В случае принятия решения организаторами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этапов Президентских состязаний об отмене этапов, органы исполнительной власти субъектов Российской Федерации, осуществляющие государственное управление в сфере образования, вправе принять решение по согласованию с организаторами соответствующих этапов о направлении команды для участия в 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III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этапе Президентских состязаний.».</a:t>
            </a:r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252688-635C-4D92-82E0-F8BC2B34C1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24" y="92382"/>
            <a:ext cx="828768" cy="76286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20900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Аспект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4664</TotalTime>
  <Words>3652</Words>
  <Application>Microsoft Office PowerPoint</Application>
  <PresentationFormat>Лист A4 (210x297 мм)</PresentationFormat>
  <Paragraphs>307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8" baseType="lpstr">
      <vt:lpstr>Arial</vt:lpstr>
      <vt:lpstr>Calibri</vt:lpstr>
      <vt:lpstr>Courier New</vt:lpstr>
      <vt:lpstr>PF Din Text Cond Pro</vt:lpstr>
      <vt:lpstr>Roboto</vt:lpstr>
      <vt:lpstr>Times New Roman</vt:lpstr>
      <vt:lpstr>Trebuchet MS</vt:lpstr>
      <vt:lpstr>Wingdings 3</vt:lpstr>
      <vt:lpstr>Аспект</vt:lpstr>
      <vt:lpstr>Презентация PowerPoint</vt:lpstr>
      <vt:lpstr>Законодательные  аспекты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«Президентские состязания»  и «Президентские спортивные игры»</dc:title>
  <dc:creator>Наталья</dc:creator>
  <cp:lastModifiedBy>Екатерина Журочкина</cp:lastModifiedBy>
  <cp:revision>444</cp:revision>
  <cp:lastPrinted>2020-03-20T08:58:38Z</cp:lastPrinted>
  <dcterms:created xsi:type="dcterms:W3CDTF">2019-08-06T09:10:03Z</dcterms:created>
  <dcterms:modified xsi:type="dcterms:W3CDTF">2021-02-25T11:53:01Z</dcterms:modified>
</cp:coreProperties>
</file>