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1" r:id="rId2"/>
    <p:sldId id="391" r:id="rId3"/>
    <p:sldId id="392" r:id="rId4"/>
    <p:sldId id="409" r:id="rId5"/>
    <p:sldId id="410" r:id="rId6"/>
    <p:sldId id="412" r:id="rId7"/>
    <p:sldId id="413" r:id="rId8"/>
    <p:sldId id="396" r:id="rId9"/>
    <p:sldId id="395" r:id="rId10"/>
    <p:sldId id="414" r:id="rId11"/>
    <p:sldId id="415" r:id="rId12"/>
    <p:sldId id="264" r:id="rId13"/>
    <p:sldId id="360" r:id="rId14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35"/>
    <a:srgbClr val="FFFFFF"/>
    <a:srgbClr val="E76D19"/>
    <a:srgbClr val="F2894C"/>
    <a:srgbClr val="CC0000"/>
    <a:srgbClr val="990000"/>
    <a:srgbClr val="800000"/>
    <a:srgbClr val="9900CC"/>
    <a:srgbClr val="B889DB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20" autoAdjust="0"/>
  </p:normalViewPr>
  <p:slideViewPr>
    <p:cSldViewPr snapToGrid="0">
      <p:cViewPr varScale="1">
        <p:scale>
          <a:sx n="105" d="100"/>
          <a:sy n="105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Количество заявок участников (точек подключения )</a:t>
            </a:r>
          </a:p>
          <a:p>
            <a:pPr algn="ctr" rtl="0">
              <a:def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defRPr>
            </a:pPr>
            <a:r>
              <a:rPr lang="ru-RU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 семинара "Наука для всех" 26-02-2021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8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Лист1!$A$1:$A$20</c:f>
              <c:strCache>
                <c:ptCount val="20"/>
                <c:pt idx="0">
                  <c:v>Бабаевский</c:v>
                </c:pt>
                <c:pt idx="1">
                  <c:v>Белозерский</c:v>
                </c:pt>
                <c:pt idx="2">
                  <c:v>Вашкинский</c:v>
                </c:pt>
                <c:pt idx="3">
                  <c:v>Великоустюгский</c:v>
                </c:pt>
                <c:pt idx="4">
                  <c:v>Вожегодский</c:v>
                </c:pt>
                <c:pt idx="5">
                  <c:v>Вологодский</c:v>
                </c:pt>
                <c:pt idx="6">
                  <c:v>Вытегорский</c:v>
                </c:pt>
                <c:pt idx="7">
                  <c:v>г. Вологда</c:v>
                </c:pt>
                <c:pt idx="8">
                  <c:v>г. Череповец</c:v>
                </c:pt>
                <c:pt idx="9">
                  <c:v>Грязовецкий</c:v>
                </c:pt>
                <c:pt idx="10">
                  <c:v>Кадуйский</c:v>
                </c:pt>
                <c:pt idx="11">
                  <c:v>Кирилловский</c:v>
                </c:pt>
                <c:pt idx="12">
                  <c:v>Кичменгско-Городецкий</c:v>
                </c:pt>
                <c:pt idx="13">
                  <c:v>Никольский</c:v>
                </c:pt>
                <c:pt idx="14">
                  <c:v>Сокольский</c:v>
                </c:pt>
                <c:pt idx="15">
                  <c:v>Тарногский</c:v>
                </c:pt>
                <c:pt idx="16">
                  <c:v>Усть-Кубинский</c:v>
                </c:pt>
                <c:pt idx="17">
                  <c:v>Устюженский</c:v>
                </c:pt>
                <c:pt idx="18">
                  <c:v>Харовский</c:v>
                </c:pt>
                <c:pt idx="19">
                  <c:v>Череповецкий</c:v>
                </c:pt>
              </c:strCache>
            </c:strRef>
          </c:cat>
          <c:val>
            <c:numRef>
              <c:f>Лист1!$B$1:$B$20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27</c:v>
                </c:pt>
                <c:pt idx="6">
                  <c:v>1</c:v>
                </c:pt>
                <c:pt idx="7">
                  <c:v>46</c:v>
                </c:pt>
                <c:pt idx="8">
                  <c:v>6</c:v>
                </c:pt>
                <c:pt idx="9">
                  <c:v>7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4</c:v>
                </c:pt>
                <c:pt idx="15">
                  <c:v>2</c:v>
                </c:pt>
                <c:pt idx="16">
                  <c:v>5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5-4768-B004-674ABA3E1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265584"/>
        <c:axId val="398264600"/>
      </c:barChart>
      <c:catAx>
        <c:axId val="3982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264600"/>
        <c:crosses val="autoZero"/>
        <c:auto val="1"/>
        <c:lblAlgn val="ctr"/>
        <c:lblOffset val="100"/>
        <c:noMultiLvlLbl val="0"/>
      </c:catAx>
      <c:valAx>
        <c:axId val="398264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26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effectLst/>
              </a:rPr>
              <a:t>Количество участников 17 Малой областной олимпиады школьников</a:t>
            </a:r>
            <a:endParaRPr lang="ru-RU" sz="1800" dirty="0">
              <a:effectLst/>
            </a:endParaRPr>
          </a:p>
          <a:p>
            <a:pPr>
              <a:defRPr/>
            </a:pPr>
            <a:r>
              <a:rPr lang="ru-RU" sz="1800" b="1" dirty="0">
                <a:effectLst/>
              </a:rPr>
              <a:t> (по состоянию на 25-02-2021)</a:t>
            </a:r>
            <a:endParaRPr lang="ru-RU" sz="1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Лист1!$A$1:$A$28</c:f>
              <c:strCache>
                <c:ptCount val="28"/>
                <c:pt idx="0">
                  <c:v>Бабаевский</c:v>
                </c:pt>
                <c:pt idx="1">
                  <c:v>Бабушкинский</c:v>
                </c:pt>
                <c:pt idx="2">
                  <c:v>Белозерский </c:v>
                </c:pt>
                <c:pt idx="3">
                  <c:v>Вашкинский</c:v>
                </c:pt>
                <c:pt idx="4">
                  <c:v>Великоустюгский</c:v>
                </c:pt>
                <c:pt idx="5">
                  <c:v>Верховажский</c:v>
                </c:pt>
                <c:pt idx="6">
                  <c:v>Вожегодский</c:v>
                </c:pt>
                <c:pt idx="7">
                  <c:v>Вологодский</c:v>
                </c:pt>
                <c:pt idx="8">
                  <c:v>Вытегорский</c:v>
                </c:pt>
                <c:pt idx="9">
                  <c:v>г. Вологда</c:v>
                </c:pt>
                <c:pt idx="10">
                  <c:v>г. Череповец</c:v>
                </c:pt>
                <c:pt idx="11">
                  <c:v>Грязовецкий</c:v>
                </c:pt>
                <c:pt idx="12">
                  <c:v>Кадуйский</c:v>
                </c:pt>
                <c:pt idx="13">
                  <c:v>Кирилловский</c:v>
                </c:pt>
                <c:pt idx="14">
                  <c:v>Кичменгско-Городецкий</c:v>
                </c:pt>
                <c:pt idx="15">
                  <c:v>Междуреченский</c:v>
                </c:pt>
                <c:pt idx="16">
                  <c:v>Никольский</c:v>
                </c:pt>
                <c:pt idx="17">
                  <c:v>Нюксенский</c:v>
                </c:pt>
                <c:pt idx="18">
                  <c:v>Сокольский</c:v>
                </c:pt>
                <c:pt idx="19">
                  <c:v>Сямженский</c:v>
                </c:pt>
                <c:pt idx="20">
                  <c:v>Тарногский</c:v>
                </c:pt>
                <c:pt idx="21">
                  <c:v>Тотемский</c:v>
                </c:pt>
                <c:pt idx="22">
                  <c:v>Усть-Кубинский</c:v>
                </c:pt>
                <c:pt idx="23">
                  <c:v>Устюженский</c:v>
                </c:pt>
                <c:pt idx="24">
                  <c:v>Харовский</c:v>
                </c:pt>
                <c:pt idx="25">
                  <c:v>Чагодощенский</c:v>
                </c:pt>
                <c:pt idx="26">
                  <c:v>Череповецкий</c:v>
                </c:pt>
                <c:pt idx="27">
                  <c:v>Шекснинский</c:v>
                </c:pt>
              </c:strCache>
            </c:strRef>
          </c:cat>
          <c:val>
            <c:numRef>
              <c:f>Лист1!$B$1:$B$28</c:f>
              <c:numCache>
                <c:formatCode>General</c:formatCode>
                <c:ptCount val="28"/>
                <c:pt idx="0">
                  <c:v>7</c:v>
                </c:pt>
                <c:pt idx="1">
                  <c:v>6</c:v>
                </c:pt>
                <c:pt idx="2">
                  <c:v>1</c:v>
                </c:pt>
                <c:pt idx="3">
                  <c:v>3</c:v>
                </c:pt>
                <c:pt idx="4">
                  <c:v>8</c:v>
                </c:pt>
                <c:pt idx="5">
                  <c:v>10</c:v>
                </c:pt>
                <c:pt idx="6">
                  <c:v>2</c:v>
                </c:pt>
                <c:pt idx="7">
                  <c:v>36</c:v>
                </c:pt>
                <c:pt idx="8">
                  <c:v>5</c:v>
                </c:pt>
                <c:pt idx="9">
                  <c:v>83</c:v>
                </c:pt>
                <c:pt idx="10">
                  <c:v>154</c:v>
                </c:pt>
                <c:pt idx="11">
                  <c:v>12</c:v>
                </c:pt>
                <c:pt idx="12">
                  <c:v>9</c:v>
                </c:pt>
                <c:pt idx="13">
                  <c:v>7</c:v>
                </c:pt>
                <c:pt idx="14">
                  <c:v>16</c:v>
                </c:pt>
                <c:pt idx="15">
                  <c:v>6</c:v>
                </c:pt>
                <c:pt idx="16">
                  <c:v>0</c:v>
                </c:pt>
                <c:pt idx="17">
                  <c:v>1</c:v>
                </c:pt>
                <c:pt idx="18">
                  <c:v>48</c:v>
                </c:pt>
                <c:pt idx="19">
                  <c:v>2</c:v>
                </c:pt>
                <c:pt idx="20">
                  <c:v>4</c:v>
                </c:pt>
                <c:pt idx="21">
                  <c:v>21</c:v>
                </c:pt>
                <c:pt idx="22">
                  <c:v>15</c:v>
                </c:pt>
                <c:pt idx="23">
                  <c:v>2</c:v>
                </c:pt>
                <c:pt idx="24">
                  <c:v>11</c:v>
                </c:pt>
                <c:pt idx="25">
                  <c:v>29</c:v>
                </c:pt>
                <c:pt idx="26">
                  <c:v>16</c:v>
                </c:pt>
                <c:pt idx="2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B-462D-A04D-560DBC308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8"/>
        <c:axId val="417225864"/>
        <c:axId val="419220000"/>
      </c:barChart>
      <c:catAx>
        <c:axId val="41722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9220000"/>
        <c:crosses val="autoZero"/>
        <c:auto val="1"/>
        <c:lblAlgn val="ctr"/>
        <c:lblOffset val="100"/>
        <c:noMultiLvlLbl val="0"/>
      </c:catAx>
      <c:valAx>
        <c:axId val="41922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22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Информация по ГИР (на 26-02-2021)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Лист1!$A$1:$A$28</c:f>
              <c:strCache>
                <c:ptCount val="28"/>
                <c:pt idx="0">
                  <c:v>Бабаевский</c:v>
                </c:pt>
                <c:pt idx="1">
                  <c:v>Бабушкинский</c:v>
                </c:pt>
                <c:pt idx="2">
                  <c:v>Белозерский </c:v>
                </c:pt>
                <c:pt idx="3">
                  <c:v>Вашкинский</c:v>
                </c:pt>
                <c:pt idx="4">
                  <c:v>Великоустюгский</c:v>
                </c:pt>
                <c:pt idx="5">
                  <c:v>Верховажский</c:v>
                </c:pt>
                <c:pt idx="6">
                  <c:v>Вожегодский</c:v>
                </c:pt>
                <c:pt idx="7">
                  <c:v>Вологодский</c:v>
                </c:pt>
                <c:pt idx="8">
                  <c:v>Вытегорский</c:v>
                </c:pt>
                <c:pt idx="9">
                  <c:v>г. Вологда</c:v>
                </c:pt>
                <c:pt idx="10">
                  <c:v>г. Череповец</c:v>
                </c:pt>
                <c:pt idx="11">
                  <c:v>Грязовецкий</c:v>
                </c:pt>
                <c:pt idx="12">
                  <c:v>Кадуйский</c:v>
                </c:pt>
                <c:pt idx="13">
                  <c:v>Кирилловский</c:v>
                </c:pt>
                <c:pt idx="14">
                  <c:v>Кичменгско-Городецкий</c:v>
                </c:pt>
                <c:pt idx="15">
                  <c:v>Междуреченский</c:v>
                </c:pt>
                <c:pt idx="16">
                  <c:v>Никольский</c:v>
                </c:pt>
                <c:pt idx="17">
                  <c:v>Нюксенский</c:v>
                </c:pt>
                <c:pt idx="18">
                  <c:v>Сокольский</c:v>
                </c:pt>
                <c:pt idx="19">
                  <c:v>Сямженский</c:v>
                </c:pt>
                <c:pt idx="20">
                  <c:v>Тарногский</c:v>
                </c:pt>
                <c:pt idx="21">
                  <c:v>Тотемский</c:v>
                </c:pt>
                <c:pt idx="22">
                  <c:v>Усть-Кубинский</c:v>
                </c:pt>
                <c:pt idx="23">
                  <c:v>Устюженский</c:v>
                </c:pt>
                <c:pt idx="24">
                  <c:v>Харовский</c:v>
                </c:pt>
                <c:pt idx="25">
                  <c:v>Чагодощенский</c:v>
                </c:pt>
                <c:pt idx="26">
                  <c:v>Череповецкий</c:v>
                </c:pt>
                <c:pt idx="27">
                  <c:v>Шекснинский</c:v>
                </c:pt>
              </c:strCache>
            </c:strRef>
          </c:cat>
          <c:val>
            <c:numRef>
              <c:f>Лист1!$B$1:$B$28</c:f>
              <c:numCache>
                <c:formatCode>General</c:formatCode>
                <c:ptCount val="28"/>
                <c:pt idx="0">
                  <c:v>4</c:v>
                </c:pt>
                <c:pt idx="1">
                  <c:v>8</c:v>
                </c:pt>
                <c:pt idx="2">
                  <c:v>2</c:v>
                </c:pt>
                <c:pt idx="3">
                  <c:v>0</c:v>
                </c:pt>
                <c:pt idx="4">
                  <c:v>50</c:v>
                </c:pt>
                <c:pt idx="5">
                  <c:v>4</c:v>
                </c:pt>
                <c:pt idx="6">
                  <c:v>5</c:v>
                </c:pt>
                <c:pt idx="7">
                  <c:v>10</c:v>
                </c:pt>
                <c:pt idx="8">
                  <c:v>12</c:v>
                </c:pt>
                <c:pt idx="9">
                  <c:v>419</c:v>
                </c:pt>
                <c:pt idx="10">
                  <c:v>238</c:v>
                </c:pt>
                <c:pt idx="11">
                  <c:v>30</c:v>
                </c:pt>
                <c:pt idx="12">
                  <c:v>6</c:v>
                </c:pt>
                <c:pt idx="13">
                  <c:v>2</c:v>
                </c:pt>
                <c:pt idx="14">
                  <c:v>18</c:v>
                </c:pt>
                <c:pt idx="15">
                  <c:v>0</c:v>
                </c:pt>
                <c:pt idx="16">
                  <c:v>7</c:v>
                </c:pt>
                <c:pt idx="17">
                  <c:v>6</c:v>
                </c:pt>
                <c:pt idx="18">
                  <c:v>39</c:v>
                </c:pt>
                <c:pt idx="19">
                  <c:v>8</c:v>
                </c:pt>
                <c:pt idx="20">
                  <c:v>5</c:v>
                </c:pt>
                <c:pt idx="21">
                  <c:v>11</c:v>
                </c:pt>
                <c:pt idx="22">
                  <c:v>5</c:v>
                </c:pt>
                <c:pt idx="23">
                  <c:v>16</c:v>
                </c:pt>
                <c:pt idx="24">
                  <c:v>12</c:v>
                </c:pt>
                <c:pt idx="25">
                  <c:v>9</c:v>
                </c:pt>
                <c:pt idx="26">
                  <c:v>8</c:v>
                </c:pt>
                <c:pt idx="2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C7-4032-B61F-27ECE81D9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428056328"/>
        <c:axId val="428063544"/>
      </c:barChart>
      <c:catAx>
        <c:axId val="42805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063544"/>
        <c:crosses val="autoZero"/>
        <c:auto val="1"/>
        <c:lblAlgn val="ctr"/>
        <c:lblOffset val="100"/>
        <c:noMultiLvlLbl val="0"/>
      </c:catAx>
      <c:valAx>
        <c:axId val="42806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056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475A5-01B7-4E12-ACFD-B6F422A5569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38A26C-ADA5-4283-AB23-CA9611CEF0F8}">
      <dgm:prSet phldrT="[Текст]"/>
      <dgm:spPr/>
      <dgm:t>
        <a:bodyPr/>
        <a:lstStyle/>
        <a:p>
          <a:r>
            <a:rPr lang="ru-RU" dirty="0"/>
            <a:t>Объем программ дополнительного образования детей, проводимых на еженедельной основе (человеко-часов)</a:t>
          </a:r>
        </a:p>
      </dgm:t>
    </dgm:pt>
    <dgm:pt modelId="{B75FA3F7-D44B-476D-98FD-EF820E508C92}" type="parTrans" cxnId="{A26D403A-A4D2-42BD-BCD2-DE9169ACB66B}">
      <dgm:prSet/>
      <dgm:spPr/>
      <dgm:t>
        <a:bodyPr/>
        <a:lstStyle/>
        <a:p>
          <a:endParaRPr lang="ru-RU"/>
        </a:p>
      </dgm:t>
    </dgm:pt>
    <dgm:pt modelId="{A1E81FC6-9E98-478B-90EE-416786AA3410}" type="sibTrans" cxnId="{A26D403A-A4D2-42BD-BCD2-DE9169ACB66B}">
      <dgm:prSet/>
      <dgm:spPr/>
      <dgm:t>
        <a:bodyPr/>
        <a:lstStyle/>
        <a:p>
          <a:endParaRPr lang="ru-RU"/>
        </a:p>
      </dgm:t>
    </dgm:pt>
    <dgm:pt modelId="{43CBAC2C-CD81-42E6-9790-4EDF1C2B8C21}">
      <dgm:prSet/>
      <dgm:spPr/>
      <dgm:t>
        <a:bodyPr/>
        <a:lstStyle/>
        <a:p>
          <a:r>
            <a:rPr lang="ru-RU" dirty="0"/>
            <a:t>Численность детей, участвующих в программах с применением дистанционных технологий (человек)</a:t>
          </a:r>
        </a:p>
      </dgm:t>
    </dgm:pt>
    <dgm:pt modelId="{220BA291-D877-49F1-A806-668871588F0B}" type="parTrans" cxnId="{CB083F34-9FDC-42C2-B7BC-7BC4C7A57139}">
      <dgm:prSet/>
      <dgm:spPr/>
      <dgm:t>
        <a:bodyPr/>
        <a:lstStyle/>
        <a:p>
          <a:endParaRPr lang="ru-RU"/>
        </a:p>
      </dgm:t>
    </dgm:pt>
    <dgm:pt modelId="{0D2D2729-8219-4B8F-A88D-EAA34A4A4653}" type="sibTrans" cxnId="{CB083F34-9FDC-42C2-B7BC-7BC4C7A57139}">
      <dgm:prSet/>
      <dgm:spPr/>
      <dgm:t>
        <a:bodyPr/>
        <a:lstStyle/>
        <a:p>
          <a:endParaRPr lang="ru-RU"/>
        </a:p>
      </dgm:t>
    </dgm:pt>
    <dgm:pt modelId="{9237113F-D47C-490D-AA5A-99DD239D231F}">
      <dgm:prSet/>
      <dgm:spPr/>
      <dgm:t>
        <a:bodyPr/>
        <a:lstStyle/>
        <a:p>
          <a:r>
            <a:rPr lang="ru-RU" dirty="0"/>
            <a:t>Доля детей (5-11 классов), вовлеченных в мероприятия (процентов)</a:t>
          </a:r>
        </a:p>
      </dgm:t>
    </dgm:pt>
    <dgm:pt modelId="{7DE00650-42BB-41AF-B269-2D1204CE226B}" type="parTrans" cxnId="{2086E191-8E33-45F6-9052-1A89FA88D521}">
      <dgm:prSet/>
      <dgm:spPr/>
      <dgm:t>
        <a:bodyPr/>
        <a:lstStyle/>
        <a:p>
          <a:endParaRPr lang="ru-RU"/>
        </a:p>
      </dgm:t>
    </dgm:pt>
    <dgm:pt modelId="{AC69A81C-44CE-4E20-8523-A98C0FE8E828}" type="sibTrans" cxnId="{2086E191-8E33-45F6-9052-1A89FA88D521}">
      <dgm:prSet/>
      <dgm:spPr/>
      <dgm:t>
        <a:bodyPr/>
        <a:lstStyle/>
        <a:p>
          <a:endParaRPr lang="ru-RU"/>
        </a:p>
      </dgm:t>
    </dgm:pt>
    <dgm:pt modelId="{D21E2366-81D0-4035-9093-58D01F4FEEF5}">
      <dgm:prSet/>
      <dgm:spPr/>
      <dgm:t>
        <a:bodyPr/>
        <a:lstStyle/>
        <a:p>
          <a:r>
            <a:rPr lang="ru-RU" dirty="0"/>
            <a:t>Объем проведенных профильных региональных смен (человеко-дней)</a:t>
          </a:r>
        </a:p>
      </dgm:t>
    </dgm:pt>
    <dgm:pt modelId="{7E87D389-CA75-441E-B239-CDE335A5A81E}" type="parTrans" cxnId="{A88459E3-13EB-48E8-A8B0-9BD2C09D1F6F}">
      <dgm:prSet/>
      <dgm:spPr/>
      <dgm:t>
        <a:bodyPr/>
        <a:lstStyle/>
        <a:p>
          <a:endParaRPr lang="ru-RU"/>
        </a:p>
      </dgm:t>
    </dgm:pt>
    <dgm:pt modelId="{035E648C-40CD-4B0B-9512-770F9691CC38}" type="sibTrans" cxnId="{A88459E3-13EB-48E8-A8B0-9BD2C09D1F6F}">
      <dgm:prSet/>
      <dgm:spPr/>
      <dgm:t>
        <a:bodyPr/>
        <a:lstStyle/>
        <a:p>
          <a:endParaRPr lang="ru-RU"/>
        </a:p>
      </dgm:t>
    </dgm:pt>
    <dgm:pt modelId="{0D82DE19-96DF-45ED-929C-A16C5A90E3A5}">
      <dgm:prSet/>
      <dgm:spPr/>
      <dgm:t>
        <a:bodyPr/>
        <a:lstStyle/>
        <a:p>
          <a:r>
            <a:rPr lang="ru-RU" dirty="0"/>
            <a:t>Число проведенных региональных мероприятий (единиц)</a:t>
          </a:r>
        </a:p>
      </dgm:t>
    </dgm:pt>
    <dgm:pt modelId="{3B73811D-EE2E-4F35-B057-1BEA04CFB0F4}" type="parTrans" cxnId="{9A33A1FC-0D4A-4B90-8688-9982E60BB628}">
      <dgm:prSet/>
      <dgm:spPr/>
      <dgm:t>
        <a:bodyPr/>
        <a:lstStyle/>
        <a:p>
          <a:endParaRPr lang="ru-RU"/>
        </a:p>
      </dgm:t>
    </dgm:pt>
    <dgm:pt modelId="{1CD338FF-AC95-4967-9E57-339CC60E90D6}" type="sibTrans" cxnId="{9A33A1FC-0D4A-4B90-8688-9982E60BB628}">
      <dgm:prSet/>
      <dgm:spPr/>
      <dgm:t>
        <a:bodyPr/>
        <a:lstStyle/>
        <a:p>
          <a:endParaRPr lang="ru-RU"/>
        </a:p>
      </dgm:t>
    </dgm:pt>
    <dgm:pt modelId="{E9165C21-F126-4952-A9EB-413E428A374E}">
      <dgm:prSet/>
      <dgm:spPr/>
      <dgm:t>
        <a:bodyPr/>
        <a:lstStyle/>
        <a:p>
          <a:r>
            <a:rPr lang="ru-RU" dirty="0"/>
            <a:t>Число детей, включенных в ГИР «О детях, проявивших выдающиеся способности» (человек)</a:t>
          </a:r>
        </a:p>
      </dgm:t>
    </dgm:pt>
    <dgm:pt modelId="{5029484F-FD7C-43B9-B7AD-3A8B41F4D381}" type="parTrans" cxnId="{6634D447-BA11-44B5-A38A-0C7E154B314A}">
      <dgm:prSet/>
      <dgm:spPr/>
      <dgm:t>
        <a:bodyPr/>
        <a:lstStyle/>
        <a:p>
          <a:endParaRPr lang="ru-RU"/>
        </a:p>
      </dgm:t>
    </dgm:pt>
    <dgm:pt modelId="{292A2DCE-7AF1-4FBF-BC7B-62446CD9E26C}" type="sibTrans" cxnId="{6634D447-BA11-44B5-A38A-0C7E154B314A}">
      <dgm:prSet/>
      <dgm:spPr/>
      <dgm:t>
        <a:bodyPr/>
        <a:lstStyle/>
        <a:p>
          <a:endParaRPr lang="ru-RU"/>
        </a:p>
      </dgm:t>
    </dgm:pt>
    <dgm:pt modelId="{ED024BB0-0391-49A3-83E9-F04A645BE723}">
      <dgm:prSet/>
      <dgm:spPr/>
      <dgm:t>
        <a:bodyPr/>
        <a:lstStyle/>
        <a:p>
          <a:r>
            <a:rPr lang="ru-RU" dirty="0"/>
            <a:t>Повышение квалификации сотрудников центра (процентов)</a:t>
          </a:r>
        </a:p>
      </dgm:t>
    </dgm:pt>
    <dgm:pt modelId="{FF1B73CC-24A5-437B-870C-FA29CD341C14}" type="parTrans" cxnId="{B21E434C-0830-40D0-9B9D-019DFB1636C0}">
      <dgm:prSet/>
      <dgm:spPr/>
      <dgm:t>
        <a:bodyPr/>
        <a:lstStyle/>
        <a:p>
          <a:endParaRPr lang="ru-RU"/>
        </a:p>
      </dgm:t>
    </dgm:pt>
    <dgm:pt modelId="{779D3468-52AF-42C4-8766-D65338ADBB48}" type="sibTrans" cxnId="{B21E434C-0830-40D0-9B9D-019DFB1636C0}">
      <dgm:prSet/>
      <dgm:spPr/>
      <dgm:t>
        <a:bodyPr/>
        <a:lstStyle/>
        <a:p>
          <a:endParaRPr lang="ru-RU"/>
        </a:p>
      </dgm:t>
    </dgm:pt>
    <dgm:pt modelId="{497A83C9-7AFC-4E81-8540-2C0B0E7D0BF9}">
      <dgm:prSet/>
      <dgm:spPr/>
      <dgm:t>
        <a:bodyPr/>
        <a:lstStyle/>
        <a:p>
          <a:endParaRPr lang="ru-RU"/>
        </a:p>
      </dgm:t>
    </dgm:pt>
    <dgm:pt modelId="{BF39BB80-650A-4309-A3AE-E4B832E6A155}" type="parTrans" cxnId="{B691F3DF-7BAD-4C57-9B38-8254E194A29B}">
      <dgm:prSet/>
      <dgm:spPr/>
      <dgm:t>
        <a:bodyPr/>
        <a:lstStyle/>
        <a:p>
          <a:endParaRPr lang="ru-RU"/>
        </a:p>
      </dgm:t>
    </dgm:pt>
    <dgm:pt modelId="{E4D5DA39-F7CA-471B-8A7A-88552F87E932}" type="sibTrans" cxnId="{B691F3DF-7BAD-4C57-9B38-8254E194A29B}">
      <dgm:prSet/>
      <dgm:spPr/>
      <dgm:t>
        <a:bodyPr/>
        <a:lstStyle/>
        <a:p>
          <a:endParaRPr lang="ru-RU"/>
        </a:p>
      </dgm:t>
    </dgm:pt>
    <dgm:pt modelId="{3EF4A080-C9DA-4480-A8F4-8F7A9FD643AA}">
      <dgm:prSet/>
      <dgm:spPr/>
      <dgm:t>
        <a:bodyPr/>
        <a:lstStyle/>
        <a:p>
          <a:endParaRPr lang="ru-RU"/>
        </a:p>
      </dgm:t>
    </dgm:pt>
    <dgm:pt modelId="{82B1FB8F-2378-4757-8C7B-FF38FE4D05E1}" type="parTrans" cxnId="{CAF42BA6-4B9F-4244-BFF5-A68540B5A9DD}">
      <dgm:prSet/>
      <dgm:spPr/>
      <dgm:t>
        <a:bodyPr/>
        <a:lstStyle/>
        <a:p>
          <a:endParaRPr lang="ru-RU"/>
        </a:p>
      </dgm:t>
    </dgm:pt>
    <dgm:pt modelId="{1B68CDFE-32A7-4910-A7C9-DC76658E2C51}" type="sibTrans" cxnId="{CAF42BA6-4B9F-4244-BFF5-A68540B5A9DD}">
      <dgm:prSet/>
      <dgm:spPr/>
      <dgm:t>
        <a:bodyPr/>
        <a:lstStyle/>
        <a:p>
          <a:endParaRPr lang="ru-RU"/>
        </a:p>
      </dgm:t>
    </dgm:pt>
    <dgm:pt modelId="{F8751748-E8FD-4389-8DF3-DF4232FBACB7}">
      <dgm:prSet/>
      <dgm:spPr/>
      <dgm:t>
        <a:bodyPr/>
        <a:lstStyle/>
        <a:p>
          <a:endParaRPr lang="ru-RU"/>
        </a:p>
      </dgm:t>
    </dgm:pt>
    <dgm:pt modelId="{016F3486-2912-4E28-AAC1-DD462EC0F6AA}" type="parTrans" cxnId="{05ABE695-EFF1-4377-BE03-27D54D382B50}">
      <dgm:prSet/>
      <dgm:spPr/>
      <dgm:t>
        <a:bodyPr/>
        <a:lstStyle/>
        <a:p>
          <a:endParaRPr lang="ru-RU"/>
        </a:p>
      </dgm:t>
    </dgm:pt>
    <dgm:pt modelId="{E0B568B2-414F-4360-A0D5-4E411518C4CE}" type="sibTrans" cxnId="{05ABE695-EFF1-4377-BE03-27D54D382B50}">
      <dgm:prSet/>
      <dgm:spPr/>
      <dgm:t>
        <a:bodyPr/>
        <a:lstStyle/>
        <a:p>
          <a:endParaRPr lang="ru-RU"/>
        </a:p>
      </dgm:t>
    </dgm:pt>
    <dgm:pt modelId="{53C25A0C-5848-46D5-8172-E1F3C1895970}">
      <dgm:prSet/>
      <dgm:spPr/>
      <dgm:t>
        <a:bodyPr/>
        <a:lstStyle/>
        <a:p>
          <a:endParaRPr lang="ru-RU"/>
        </a:p>
      </dgm:t>
    </dgm:pt>
    <dgm:pt modelId="{F0DEA498-D476-4C2A-BFF1-982669B00F2A}" type="parTrans" cxnId="{AEC90F57-981D-42A1-89E8-B690692D9A6C}">
      <dgm:prSet/>
      <dgm:spPr/>
      <dgm:t>
        <a:bodyPr/>
        <a:lstStyle/>
        <a:p>
          <a:endParaRPr lang="ru-RU"/>
        </a:p>
      </dgm:t>
    </dgm:pt>
    <dgm:pt modelId="{D2673639-F1C9-4B4E-A30A-3105943CC347}" type="sibTrans" cxnId="{AEC90F57-981D-42A1-89E8-B690692D9A6C}">
      <dgm:prSet/>
      <dgm:spPr/>
      <dgm:t>
        <a:bodyPr/>
        <a:lstStyle/>
        <a:p>
          <a:endParaRPr lang="ru-RU"/>
        </a:p>
      </dgm:t>
    </dgm:pt>
    <dgm:pt modelId="{99B0DF9B-F017-4525-B46A-17B411CBB0B0}">
      <dgm:prSet/>
      <dgm:spPr/>
      <dgm:t>
        <a:bodyPr/>
        <a:lstStyle/>
        <a:p>
          <a:endParaRPr lang="ru-RU"/>
        </a:p>
      </dgm:t>
    </dgm:pt>
    <dgm:pt modelId="{33219E5A-064B-428E-BBE9-5892C010DE97}" type="parTrans" cxnId="{229BBDCD-C845-41A2-B8D9-CE5F13389442}">
      <dgm:prSet/>
      <dgm:spPr/>
      <dgm:t>
        <a:bodyPr/>
        <a:lstStyle/>
        <a:p>
          <a:endParaRPr lang="ru-RU"/>
        </a:p>
      </dgm:t>
    </dgm:pt>
    <dgm:pt modelId="{B5F91F20-A4CB-4F31-A274-2C7B01EC32BD}" type="sibTrans" cxnId="{229BBDCD-C845-41A2-B8D9-CE5F13389442}">
      <dgm:prSet/>
      <dgm:spPr/>
      <dgm:t>
        <a:bodyPr/>
        <a:lstStyle/>
        <a:p>
          <a:endParaRPr lang="ru-RU"/>
        </a:p>
      </dgm:t>
    </dgm:pt>
    <dgm:pt modelId="{22E1F294-1BB1-450C-8CDA-A508C3AEDAF4}" type="pres">
      <dgm:prSet presAssocID="{B0B475A5-01B7-4E12-ACFD-B6F422A55695}" presName="Name0" presStyleCnt="0">
        <dgm:presLayoutVars>
          <dgm:chMax val="7"/>
          <dgm:chPref val="7"/>
          <dgm:dir/>
        </dgm:presLayoutVars>
      </dgm:prSet>
      <dgm:spPr/>
    </dgm:pt>
    <dgm:pt modelId="{0087B2EB-3AC3-4560-BF29-C5E81E706E2F}" type="pres">
      <dgm:prSet presAssocID="{B0B475A5-01B7-4E12-ACFD-B6F422A55695}" presName="Name1" presStyleCnt="0"/>
      <dgm:spPr/>
    </dgm:pt>
    <dgm:pt modelId="{EB11CB52-5068-450B-BE06-899C9C022EAE}" type="pres">
      <dgm:prSet presAssocID="{B0B475A5-01B7-4E12-ACFD-B6F422A55695}" presName="cycle" presStyleCnt="0"/>
      <dgm:spPr/>
    </dgm:pt>
    <dgm:pt modelId="{4CB7A789-05EF-423D-8B8E-6D84A6080260}" type="pres">
      <dgm:prSet presAssocID="{B0B475A5-01B7-4E12-ACFD-B6F422A55695}" presName="srcNode" presStyleLbl="node1" presStyleIdx="0" presStyleCnt="7"/>
      <dgm:spPr/>
    </dgm:pt>
    <dgm:pt modelId="{87917ECE-CD79-4A58-BD4F-037617BD4BD1}" type="pres">
      <dgm:prSet presAssocID="{B0B475A5-01B7-4E12-ACFD-B6F422A55695}" presName="conn" presStyleLbl="parChTrans1D2" presStyleIdx="0" presStyleCnt="1"/>
      <dgm:spPr/>
    </dgm:pt>
    <dgm:pt modelId="{B1F19E64-C231-4681-9C66-A67F759B53B3}" type="pres">
      <dgm:prSet presAssocID="{B0B475A5-01B7-4E12-ACFD-B6F422A55695}" presName="extraNode" presStyleLbl="node1" presStyleIdx="0" presStyleCnt="7"/>
      <dgm:spPr/>
    </dgm:pt>
    <dgm:pt modelId="{5D881C35-963D-4B26-B1A5-54FB4DDC6926}" type="pres">
      <dgm:prSet presAssocID="{B0B475A5-01B7-4E12-ACFD-B6F422A55695}" presName="dstNode" presStyleLbl="node1" presStyleIdx="0" presStyleCnt="7"/>
      <dgm:spPr/>
    </dgm:pt>
    <dgm:pt modelId="{E3C394EA-605B-4181-91A6-0CE59ADE848F}" type="pres">
      <dgm:prSet presAssocID="{6538A26C-ADA5-4283-AB23-CA9611CEF0F8}" presName="text_1" presStyleLbl="node1" presStyleIdx="0" presStyleCnt="7">
        <dgm:presLayoutVars>
          <dgm:bulletEnabled val="1"/>
        </dgm:presLayoutVars>
      </dgm:prSet>
      <dgm:spPr/>
    </dgm:pt>
    <dgm:pt modelId="{0A0D6068-7F3F-4AA4-8BCA-588D87C123DA}" type="pres">
      <dgm:prSet presAssocID="{6538A26C-ADA5-4283-AB23-CA9611CEF0F8}" presName="accent_1" presStyleCnt="0"/>
      <dgm:spPr/>
    </dgm:pt>
    <dgm:pt modelId="{CB9159D5-3977-43BB-B54A-B8B6B8B31D59}" type="pres">
      <dgm:prSet presAssocID="{6538A26C-ADA5-4283-AB23-CA9611CEF0F8}" presName="accentRepeatNode" presStyleLbl="solidFgAcc1" presStyleIdx="0" presStyleCnt="7"/>
      <dgm:spPr/>
    </dgm:pt>
    <dgm:pt modelId="{272735AC-5163-4819-BBC2-271CE1F9E30E}" type="pres">
      <dgm:prSet presAssocID="{D21E2366-81D0-4035-9093-58D01F4FEEF5}" presName="text_2" presStyleLbl="node1" presStyleIdx="1" presStyleCnt="7">
        <dgm:presLayoutVars>
          <dgm:bulletEnabled val="1"/>
        </dgm:presLayoutVars>
      </dgm:prSet>
      <dgm:spPr/>
    </dgm:pt>
    <dgm:pt modelId="{CB607557-7C48-416A-A4ED-913317552F9E}" type="pres">
      <dgm:prSet presAssocID="{D21E2366-81D0-4035-9093-58D01F4FEEF5}" presName="accent_2" presStyleCnt="0"/>
      <dgm:spPr/>
    </dgm:pt>
    <dgm:pt modelId="{90CB9706-FDEB-4D8C-94C4-185A42A74914}" type="pres">
      <dgm:prSet presAssocID="{D21E2366-81D0-4035-9093-58D01F4FEEF5}" presName="accentRepeatNode" presStyleLbl="solidFgAcc1" presStyleIdx="1" presStyleCnt="7"/>
      <dgm:spPr/>
    </dgm:pt>
    <dgm:pt modelId="{5A987FAC-3AFC-4933-9F61-D383231BD673}" type="pres">
      <dgm:prSet presAssocID="{9237113F-D47C-490D-AA5A-99DD239D231F}" presName="text_3" presStyleLbl="node1" presStyleIdx="2" presStyleCnt="7">
        <dgm:presLayoutVars>
          <dgm:bulletEnabled val="1"/>
        </dgm:presLayoutVars>
      </dgm:prSet>
      <dgm:spPr/>
    </dgm:pt>
    <dgm:pt modelId="{D8399611-32B1-46C1-A902-DFBFF74219B3}" type="pres">
      <dgm:prSet presAssocID="{9237113F-D47C-490D-AA5A-99DD239D231F}" presName="accent_3" presStyleCnt="0"/>
      <dgm:spPr/>
    </dgm:pt>
    <dgm:pt modelId="{9ABE09BF-9657-47F8-A131-8E4A3B7DEEC5}" type="pres">
      <dgm:prSet presAssocID="{9237113F-D47C-490D-AA5A-99DD239D231F}" presName="accentRepeatNode" presStyleLbl="solidFgAcc1" presStyleIdx="2" presStyleCnt="7"/>
      <dgm:spPr/>
    </dgm:pt>
    <dgm:pt modelId="{3E9AC097-C0B6-40EC-BDFA-81067EC4E332}" type="pres">
      <dgm:prSet presAssocID="{43CBAC2C-CD81-42E6-9790-4EDF1C2B8C21}" presName="text_4" presStyleLbl="node1" presStyleIdx="3" presStyleCnt="7">
        <dgm:presLayoutVars>
          <dgm:bulletEnabled val="1"/>
        </dgm:presLayoutVars>
      </dgm:prSet>
      <dgm:spPr/>
    </dgm:pt>
    <dgm:pt modelId="{5FAD0298-6E3B-400C-9E3B-E5B227E0E215}" type="pres">
      <dgm:prSet presAssocID="{43CBAC2C-CD81-42E6-9790-4EDF1C2B8C21}" presName="accent_4" presStyleCnt="0"/>
      <dgm:spPr/>
    </dgm:pt>
    <dgm:pt modelId="{440350C9-0FE8-46EE-99BB-847A55DBA35E}" type="pres">
      <dgm:prSet presAssocID="{43CBAC2C-CD81-42E6-9790-4EDF1C2B8C21}" presName="accentRepeatNode" presStyleLbl="solidFgAcc1" presStyleIdx="3" presStyleCnt="7"/>
      <dgm:spPr/>
    </dgm:pt>
    <dgm:pt modelId="{605E3576-1D89-40D4-95CE-7CABBB66E66C}" type="pres">
      <dgm:prSet presAssocID="{0D82DE19-96DF-45ED-929C-A16C5A90E3A5}" presName="text_5" presStyleLbl="node1" presStyleIdx="4" presStyleCnt="7">
        <dgm:presLayoutVars>
          <dgm:bulletEnabled val="1"/>
        </dgm:presLayoutVars>
      </dgm:prSet>
      <dgm:spPr/>
    </dgm:pt>
    <dgm:pt modelId="{216439E7-FB65-4F4F-8799-169C02F1ABF6}" type="pres">
      <dgm:prSet presAssocID="{0D82DE19-96DF-45ED-929C-A16C5A90E3A5}" presName="accent_5" presStyleCnt="0"/>
      <dgm:spPr/>
    </dgm:pt>
    <dgm:pt modelId="{DF2C5CF4-69F1-4887-A7E8-4541AA481877}" type="pres">
      <dgm:prSet presAssocID="{0D82DE19-96DF-45ED-929C-A16C5A90E3A5}" presName="accentRepeatNode" presStyleLbl="solidFgAcc1" presStyleIdx="4" presStyleCnt="7"/>
      <dgm:spPr/>
    </dgm:pt>
    <dgm:pt modelId="{6055B2DD-59C1-4D03-876A-250EE5779422}" type="pres">
      <dgm:prSet presAssocID="{E9165C21-F126-4952-A9EB-413E428A374E}" presName="text_6" presStyleLbl="node1" presStyleIdx="5" presStyleCnt="7">
        <dgm:presLayoutVars>
          <dgm:bulletEnabled val="1"/>
        </dgm:presLayoutVars>
      </dgm:prSet>
      <dgm:spPr/>
    </dgm:pt>
    <dgm:pt modelId="{E2DCCE7D-6532-46BD-98FA-0BA9CBF78E5C}" type="pres">
      <dgm:prSet presAssocID="{E9165C21-F126-4952-A9EB-413E428A374E}" presName="accent_6" presStyleCnt="0"/>
      <dgm:spPr/>
    </dgm:pt>
    <dgm:pt modelId="{67FB9DCD-BDE7-40E3-8E23-2F66033A4E57}" type="pres">
      <dgm:prSet presAssocID="{E9165C21-F126-4952-A9EB-413E428A374E}" presName="accentRepeatNode" presStyleLbl="solidFgAcc1" presStyleIdx="5" presStyleCnt="7"/>
      <dgm:spPr/>
    </dgm:pt>
    <dgm:pt modelId="{01C421F9-A297-4325-A4FC-DCA6F300F1AB}" type="pres">
      <dgm:prSet presAssocID="{ED024BB0-0391-49A3-83E9-F04A645BE723}" presName="text_7" presStyleLbl="node1" presStyleIdx="6" presStyleCnt="7">
        <dgm:presLayoutVars>
          <dgm:bulletEnabled val="1"/>
        </dgm:presLayoutVars>
      </dgm:prSet>
      <dgm:spPr/>
    </dgm:pt>
    <dgm:pt modelId="{F291F9B1-FF7A-4A98-9698-F125938F9E52}" type="pres">
      <dgm:prSet presAssocID="{ED024BB0-0391-49A3-83E9-F04A645BE723}" presName="accent_7" presStyleCnt="0"/>
      <dgm:spPr/>
    </dgm:pt>
    <dgm:pt modelId="{754B7AD3-8C13-460A-A4EE-CC3FAF7383C5}" type="pres">
      <dgm:prSet presAssocID="{ED024BB0-0391-49A3-83E9-F04A645BE723}" presName="accentRepeatNode" presStyleLbl="solidFgAcc1" presStyleIdx="6" presStyleCnt="7"/>
      <dgm:spPr/>
    </dgm:pt>
  </dgm:ptLst>
  <dgm:cxnLst>
    <dgm:cxn modelId="{CF485D02-F7A1-4280-91A6-333A9A94B68A}" type="presOf" srcId="{A1E81FC6-9E98-478B-90EE-416786AA3410}" destId="{87917ECE-CD79-4A58-BD4F-037617BD4BD1}" srcOrd="0" destOrd="0" presId="urn:microsoft.com/office/officeart/2008/layout/VerticalCurvedList"/>
    <dgm:cxn modelId="{7371922E-7272-47C1-8EC1-095077B05CF8}" type="presOf" srcId="{43CBAC2C-CD81-42E6-9790-4EDF1C2B8C21}" destId="{3E9AC097-C0B6-40EC-BDFA-81067EC4E332}" srcOrd="0" destOrd="0" presId="urn:microsoft.com/office/officeart/2008/layout/VerticalCurvedList"/>
    <dgm:cxn modelId="{B8947E32-93A0-4D2A-8CA6-B1366B4FA741}" type="presOf" srcId="{E9165C21-F126-4952-A9EB-413E428A374E}" destId="{6055B2DD-59C1-4D03-876A-250EE5779422}" srcOrd="0" destOrd="0" presId="urn:microsoft.com/office/officeart/2008/layout/VerticalCurvedList"/>
    <dgm:cxn modelId="{CB083F34-9FDC-42C2-B7BC-7BC4C7A57139}" srcId="{B0B475A5-01B7-4E12-ACFD-B6F422A55695}" destId="{43CBAC2C-CD81-42E6-9790-4EDF1C2B8C21}" srcOrd="3" destOrd="0" parTransId="{220BA291-D877-49F1-A806-668871588F0B}" sibTransId="{0D2D2729-8219-4B8F-A88D-EAA34A4A4653}"/>
    <dgm:cxn modelId="{A26D403A-A4D2-42BD-BCD2-DE9169ACB66B}" srcId="{B0B475A5-01B7-4E12-ACFD-B6F422A55695}" destId="{6538A26C-ADA5-4283-AB23-CA9611CEF0F8}" srcOrd="0" destOrd="0" parTransId="{B75FA3F7-D44B-476D-98FD-EF820E508C92}" sibTransId="{A1E81FC6-9E98-478B-90EE-416786AA3410}"/>
    <dgm:cxn modelId="{6634D447-BA11-44B5-A38A-0C7E154B314A}" srcId="{B0B475A5-01B7-4E12-ACFD-B6F422A55695}" destId="{E9165C21-F126-4952-A9EB-413E428A374E}" srcOrd="5" destOrd="0" parTransId="{5029484F-FD7C-43B9-B7AD-3A8B41F4D381}" sibTransId="{292A2DCE-7AF1-4FBF-BC7B-62446CD9E26C}"/>
    <dgm:cxn modelId="{13C8856B-4E8C-4349-872B-189B9BBD6101}" type="presOf" srcId="{9237113F-D47C-490D-AA5A-99DD239D231F}" destId="{5A987FAC-3AFC-4933-9F61-D383231BD673}" srcOrd="0" destOrd="0" presId="urn:microsoft.com/office/officeart/2008/layout/VerticalCurvedList"/>
    <dgm:cxn modelId="{B21E434C-0830-40D0-9B9D-019DFB1636C0}" srcId="{B0B475A5-01B7-4E12-ACFD-B6F422A55695}" destId="{ED024BB0-0391-49A3-83E9-F04A645BE723}" srcOrd="6" destOrd="0" parTransId="{FF1B73CC-24A5-437B-870C-FA29CD341C14}" sibTransId="{779D3468-52AF-42C4-8766-D65338ADBB48}"/>
    <dgm:cxn modelId="{AEC90F57-981D-42A1-89E8-B690692D9A6C}" srcId="{B0B475A5-01B7-4E12-ACFD-B6F422A55695}" destId="{53C25A0C-5848-46D5-8172-E1F3C1895970}" srcOrd="8" destOrd="0" parTransId="{F0DEA498-D476-4C2A-BFF1-982669B00F2A}" sibTransId="{D2673639-F1C9-4B4E-A30A-3105943CC347}"/>
    <dgm:cxn modelId="{954E1F5A-5CB7-42D9-9EF0-D9B2EE7DDF3F}" type="presOf" srcId="{6538A26C-ADA5-4283-AB23-CA9611CEF0F8}" destId="{E3C394EA-605B-4181-91A6-0CE59ADE848F}" srcOrd="0" destOrd="0" presId="urn:microsoft.com/office/officeart/2008/layout/VerticalCurvedList"/>
    <dgm:cxn modelId="{9CFC388C-6F05-4498-B7F3-BC1EF343D941}" type="presOf" srcId="{D21E2366-81D0-4035-9093-58D01F4FEEF5}" destId="{272735AC-5163-4819-BBC2-271CE1F9E30E}" srcOrd="0" destOrd="0" presId="urn:microsoft.com/office/officeart/2008/layout/VerticalCurvedList"/>
    <dgm:cxn modelId="{CC17E48E-AFBB-4E0C-B7B0-8C1FC13592C8}" type="presOf" srcId="{B0B475A5-01B7-4E12-ACFD-B6F422A55695}" destId="{22E1F294-1BB1-450C-8CDA-A508C3AEDAF4}" srcOrd="0" destOrd="0" presId="urn:microsoft.com/office/officeart/2008/layout/VerticalCurvedList"/>
    <dgm:cxn modelId="{2086E191-8E33-45F6-9052-1A89FA88D521}" srcId="{B0B475A5-01B7-4E12-ACFD-B6F422A55695}" destId="{9237113F-D47C-490D-AA5A-99DD239D231F}" srcOrd="2" destOrd="0" parTransId="{7DE00650-42BB-41AF-B269-2D1204CE226B}" sibTransId="{AC69A81C-44CE-4E20-8523-A98C0FE8E828}"/>
    <dgm:cxn modelId="{05ABE695-EFF1-4377-BE03-27D54D382B50}" srcId="{B0B475A5-01B7-4E12-ACFD-B6F422A55695}" destId="{F8751748-E8FD-4389-8DF3-DF4232FBACB7}" srcOrd="9" destOrd="0" parTransId="{016F3486-2912-4E28-AAC1-DD462EC0F6AA}" sibTransId="{E0B568B2-414F-4360-A0D5-4E411518C4CE}"/>
    <dgm:cxn modelId="{CAF42BA6-4B9F-4244-BFF5-A68540B5A9DD}" srcId="{B0B475A5-01B7-4E12-ACFD-B6F422A55695}" destId="{3EF4A080-C9DA-4480-A8F4-8F7A9FD643AA}" srcOrd="11" destOrd="0" parTransId="{82B1FB8F-2378-4757-8C7B-FF38FE4D05E1}" sibTransId="{1B68CDFE-32A7-4910-A7C9-DC76658E2C51}"/>
    <dgm:cxn modelId="{B928FDA7-38FA-4722-B0AB-48375F1978DB}" type="presOf" srcId="{0D82DE19-96DF-45ED-929C-A16C5A90E3A5}" destId="{605E3576-1D89-40D4-95CE-7CABBB66E66C}" srcOrd="0" destOrd="0" presId="urn:microsoft.com/office/officeart/2008/layout/VerticalCurvedList"/>
    <dgm:cxn modelId="{229BBDCD-C845-41A2-B8D9-CE5F13389442}" srcId="{B0B475A5-01B7-4E12-ACFD-B6F422A55695}" destId="{99B0DF9B-F017-4525-B46A-17B411CBB0B0}" srcOrd="7" destOrd="0" parTransId="{33219E5A-064B-428E-BBE9-5892C010DE97}" sibTransId="{B5F91F20-A4CB-4F31-A274-2C7B01EC32BD}"/>
    <dgm:cxn modelId="{B691F3DF-7BAD-4C57-9B38-8254E194A29B}" srcId="{B0B475A5-01B7-4E12-ACFD-B6F422A55695}" destId="{497A83C9-7AFC-4E81-8540-2C0B0E7D0BF9}" srcOrd="10" destOrd="0" parTransId="{BF39BB80-650A-4309-A3AE-E4B832E6A155}" sibTransId="{E4D5DA39-F7CA-471B-8A7A-88552F87E932}"/>
    <dgm:cxn modelId="{A88459E3-13EB-48E8-A8B0-9BD2C09D1F6F}" srcId="{B0B475A5-01B7-4E12-ACFD-B6F422A55695}" destId="{D21E2366-81D0-4035-9093-58D01F4FEEF5}" srcOrd="1" destOrd="0" parTransId="{7E87D389-CA75-441E-B239-CDE335A5A81E}" sibTransId="{035E648C-40CD-4B0B-9512-770F9691CC38}"/>
    <dgm:cxn modelId="{9A33A1FC-0D4A-4B90-8688-9982E60BB628}" srcId="{B0B475A5-01B7-4E12-ACFD-B6F422A55695}" destId="{0D82DE19-96DF-45ED-929C-A16C5A90E3A5}" srcOrd="4" destOrd="0" parTransId="{3B73811D-EE2E-4F35-B057-1BEA04CFB0F4}" sibTransId="{1CD338FF-AC95-4967-9E57-339CC60E90D6}"/>
    <dgm:cxn modelId="{B106CDFD-00D6-4D6F-8CE1-9BECD1FFEF4D}" type="presOf" srcId="{ED024BB0-0391-49A3-83E9-F04A645BE723}" destId="{01C421F9-A297-4325-A4FC-DCA6F300F1AB}" srcOrd="0" destOrd="0" presId="urn:microsoft.com/office/officeart/2008/layout/VerticalCurvedList"/>
    <dgm:cxn modelId="{54C12D91-67AF-4A46-85F1-B5F3D7653A2B}" type="presParOf" srcId="{22E1F294-1BB1-450C-8CDA-A508C3AEDAF4}" destId="{0087B2EB-3AC3-4560-BF29-C5E81E706E2F}" srcOrd="0" destOrd="0" presId="urn:microsoft.com/office/officeart/2008/layout/VerticalCurvedList"/>
    <dgm:cxn modelId="{B20A6416-ECB2-418F-B591-137CE466602D}" type="presParOf" srcId="{0087B2EB-3AC3-4560-BF29-C5E81E706E2F}" destId="{EB11CB52-5068-450B-BE06-899C9C022EAE}" srcOrd="0" destOrd="0" presId="urn:microsoft.com/office/officeart/2008/layout/VerticalCurvedList"/>
    <dgm:cxn modelId="{8CD07382-46A5-41D6-95C8-938DDB9DE150}" type="presParOf" srcId="{EB11CB52-5068-450B-BE06-899C9C022EAE}" destId="{4CB7A789-05EF-423D-8B8E-6D84A6080260}" srcOrd="0" destOrd="0" presId="urn:microsoft.com/office/officeart/2008/layout/VerticalCurvedList"/>
    <dgm:cxn modelId="{0B31A8B4-A200-419E-AB7E-6EB45E7ED21E}" type="presParOf" srcId="{EB11CB52-5068-450B-BE06-899C9C022EAE}" destId="{87917ECE-CD79-4A58-BD4F-037617BD4BD1}" srcOrd="1" destOrd="0" presId="urn:microsoft.com/office/officeart/2008/layout/VerticalCurvedList"/>
    <dgm:cxn modelId="{63512E8B-4FBC-4435-8B74-76B162BBCCA5}" type="presParOf" srcId="{EB11CB52-5068-450B-BE06-899C9C022EAE}" destId="{B1F19E64-C231-4681-9C66-A67F759B53B3}" srcOrd="2" destOrd="0" presId="urn:microsoft.com/office/officeart/2008/layout/VerticalCurvedList"/>
    <dgm:cxn modelId="{FEF9CB91-108A-4D9A-890F-3093B993D1C7}" type="presParOf" srcId="{EB11CB52-5068-450B-BE06-899C9C022EAE}" destId="{5D881C35-963D-4B26-B1A5-54FB4DDC6926}" srcOrd="3" destOrd="0" presId="urn:microsoft.com/office/officeart/2008/layout/VerticalCurvedList"/>
    <dgm:cxn modelId="{B1BCE033-F010-46E6-BC01-A849E43D9318}" type="presParOf" srcId="{0087B2EB-3AC3-4560-BF29-C5E81E706E2F}" destId="{E3C394EA-605B-4181-91A6-0CE59ADE848F}" srcOrd="1" destOrd="0" presId="urn:microsoft.com/office/officeart/2008/layout/VerticalCurvedList"/>
    <dgm:cxn modelId="{5229BD9F-382F-42F1-BB31-FDE84703D2D7}" type="presParOf" srcId="{0087B2EB-3AC3-4560-BF29-C5E81E706E2F}" destId="{0A0D6068-7F3F-4AA4-8BCA-588D87C123DA}" srcOrd="2" destOrd="0" presId="urn:microsoft.com/office/officeart/2008/layout/VerticalCurvedList"/>
    <dgm:cxn modelId="{38748E6B-7872-49F3-9924-F9C2844EFAFF}" type="presParOf" srcId="{0A0D6068-7F3F-4AA4-8BCA-588D87C123DA}" destId="{CB9159D5-3977-43BB-B54A-B8B6B8B31D59}" srcOrd="0" destOrd="0" presId="urn:microsoft.com/office/officeart/2008/layout/VerticalCurvedList"/>
    <dgm:cxn modelId="{A6D71F4E-9444-4B5E-A89F-B07F4FF84AB4}" type="presParOf" srcId="{0087B2EB-3AC3-4560-BF29-C5E81E706E2F}" destId="{272735AC-5163-4819-BBC2-271CE1F9E30E}" srcOrd="3" destOrd="0" presId="urn:microsoft.com/office/officeart/2008/layout/VerticalCurvedList"/>
    <dgm:cxn modelId="{56D1BD07-4841-433A-94B7-524F0ACD73EA}" type="presParOf" srcId="{0087B2EB-3AC3-4560-BF29-C5E81E706E2F}" destId="{CB607557-7C48-416A-A4ED-913317552F9E}" srcOrd="4" destOrd="0" presId="urn:microsoft.com/office/officeart/2008/layout/VerticalCurvedList"/>
    <dgm:cxn modelId="{4CDA0827-27D3-4650-B02D-E00984535D83}" type="presParOf" srcId="{CB607557-7C48-416A-A4ED-913317552F9E}" destId="{90CB9706-FDEB-4D8C-94C4-185A42A74914}" srcOrd="0" destOrd="0" presId="urn:microsoft.com/office/officeart/2008/layout/VerticalCurvedList"/>
    <dgm:cxn modelId="{2FA5E6D2-F5B9-4193-8253-34EB0DC10F96}" type="presParOf" srcId="{0087B2EB-3AC3-4560-BF29-C5E81E706E2F}" destId="{5A987FAC-3AFC-4933-9F61-D383231BD673}" srcOrd="5" destOrd="0" presId="urn:microsoft.com/office/officeart/2008/layout/VerticalCurvedList"/>
    <dgm:cxn modelId="{1E7F55C0-DE01-4A9E-83E8-67BDE93C7BCB}" type="presParOf" srcId="{0087B2EB-3AC3-4560-BF29-C5E81E706E2F}" destId="{D8399611-32B1-46C1-A902-DFBFF74219B3}" srcOrd="6" destOrd="0" presId="urn:microsoft.com/office/officeart/2008/layout/VerticalCurvedList"/>
    <dgm:cxn modelId="{880DECB3-86D4-4527-8EE6-E7DC27DA4D32}" type="presParOf" srcId="{D8399611-32B1-46C1-A902-DFBFF74219B3}" destId="{9ABE09BF-9657-47F8-A131-8E4A3B7DEEC5}" srcOrd="0" destOrd="0" presId="urn:microsoft.com/office/officeart/2008/layout/VerticalCurvedList"/>
    <dgm:cxn modelId="{37C57D89-EED2-4D42-A620-4EA63445B60E}" type="presParOf" srcId="{0087B2EB-3AC3-4560-BF29-C5E81E706E2F}" destId="{3E9AC097-C0B6-40EC-BDFA-81067EC4E332}" srcOrd="7" destOrd="0" presId="urn:microsoft.com/office/officeart/2008/layout/VerticalCurvedList"/>
    <dgm:cxn modelId="{513A66EB-47C1-4875-8FA6-876F2A92A4FB}" type="presParOf" srcId="{0087B2EB-3AC3-4560-BF29-C5E81E706E2F}" destId="{5FAD0298-6E3B-400C-9E3B-E5B227E0E215}" srcOrd="8" destOrd="0" presId="urn:microsoft.com/office/officeart/2008/layout/VerticalCurvedList"/>
    <dgm:cxn modelId="{370AB6D9-420C-4D50-9889-10DBBDA3D22A}" type="presParOf" srcId="{5FAD0298-6E3B-400C-9E3B-E5B227E0E215}" destId="{440350C9-0FE8-46EE-99BB-847A55DBA35E}" srcOrd="0" destOrd="0" presId="urn:microsoft.com/office/officeart/2008/layout/VerticalCurvedList"/>
    <dgm:cxn modelId="{04B20DF9-4AA3-468B-8B3A-D3066330D7FD}" type="presParOf" srcId="{0087B2EB-3AC3-4560-BF29-C5E81E706E2F}" destId="{605E3576-1D89-40D4-95CE-7CABBB66E66C}" srcOrd="9" destOrd="0" presId="urn:microsoft.com/office/officeart/2008/layout/VerticalCurvedList"/>
    <dgm:cxn modelId="{973069D8-5CBF-46FB-9D48-33E81482A4AE}" type="presParOf" srcId="{0087B2EB-3AC3-4560-BF29-C5E81E706E2F}" destId="{216439E7-FB65-4F4F-8799-169C02F1ABF6}" srcOrd="10" destOrd="0" presId="urn:microsoft.com/office/officeart/2008/layout/VerticalCurvedList"/>
    <dgm:cxn modelId="{51460A76-CD62-4C92-A0EA-EAB162F09150}" type="presParOf" srcId="{216439E7-FB65-4F4F-8799-169C02F1ABF6}" destId="{DF2C5CF4-69F1-4887-A7E8-4541AA481877}" srcOrd="0" destOrd="0" presId="urn:microsoft.com/office/officeart/2008/layout/VerticalCurvedList"/>
    <dgm:cxn modelId="{67A024CA-BD12-4300-AF55-F0585CCDF5B8}" type="presParOf" srcId="{0087B2EB-3AC3-4560-BF29-C5E81E706E2F}" destId="{6055B2DD-59C1-4D03-876A-250EE5779422}" srcOrd="11" destOrd="0" presId="urn:microsoft.com/office/officeart/2008/layout/VerticalCurvedList"/>
    <dgm:cxn modelId="{DDEF4C56-EF28-4CF7-8BE5-D5016FDEA286}" type="presParOf" srcId="{0087B2EB-3AC3-4560-BF29-C5E81E706E2F}" destId="{E2DCCE7D-6532-46BD-98FA-0BA9CBF78E5C}" srcOrd="12" destOrd="0" presId="urn:microsoft.com/office/officeart/2008/layout/VerticalCurvedList"/>
    <dgm:cxn modelId="{060A2425-660F-444F-BAB2-8BB39F68B408}" type="presParOf" srcId="{E2DCCE7D-6532-46BD-98FA-0BA9CBF78E5C}" destId="{67FB9DCD-BDE7-40E3-8E23-2F66033A4E57}" srcOrd="0" destOrd="0" presId="urn:microsoft.com/office/officeart/2008/layout/VerticalCurvedList"/>
    <dgm:cxn modelId="{B63F5AFA-5B67-4883-A5C0-3ABE842BFE86}" type="presParOf" srcId="{0087B2EB-3AC3-4560-BF29-C5E81E706E2F}" destId="{01C421F9-A297-4325-A4FC-DCA6F300F1AB}" srcOrd="13" destOrd="0" presId="urn:microsoft.com/office/officeart/2008/layout/VerticalCurvedList"/>
    <dgm:cxn modelId="{3EECC557-B6B4-4006-8C46-8E1B10069A05}" type="presParOf" srcId="{0087B2EB-3AC3-4560-BF29-C5E81E706E2F}" destId="{F291F9B1-FF7A-4A98-9698-F125938F9E52}" srcOrd="14" destOrd="0" presId="urn:microsoft.com/office/officeart/2008/layout/VerticalCurvedList"/>
    <dgm:cxn modelId="{38B635F4-559C-4D7C-ABDA-529CB10886D5}" type="presParOf" srcId="{F291F9B1-FF7A-4A98-9698-F125938F9E52}" destId="{754B7AD3-8C13-460A-A4EE-CC3FAF7383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B475A5-01B7-4E12-ACFD-B6F422A5569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38A26C-ADA5-4283-AB23-CA9611CEF0F8}">
      <dgm:prSet phldrT="[Текст]" custT="1"/>
      <dgm:spPr/>
      <dgm:t>
        <a:bodyPr/>
        <a:lstStyle/>
        <a:p>
          <a:r>
            <a:rPr lang="ru-RU" sz="17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Программы на еженедельной основе (решение нестандартных задач по физике, информатике, математике, кружки: «За страницами учебника географии», «Журналистика», «Биологический кружок»)</a:t>
          </a:r>
        </a:p>
      </dgm:t>
    </dgm:pt>
    <dgm:pt modelId="{B75FA3F7-D44B-476D-98FD-EF820E508C92}" type="parTrans" cxnId="{A26D403A-A4D2-42BD-BCD2-DE9169ACB66B}">
      <dgm:prSet/>
      <dgm:spPr/>
      <dgm:t>
        <a:bodyPr/>
        <a:lstStyle/>
        <a:p>
          <a:endParaRPr lang="ru-RU"/>
        </a:p>
      </dgm:t>
    </dgm:pt>
    <dgm:pt modelId="{A1E81FC6-9E98-478B-90EE-416786AA3410}" type="sibTrans" cxnId="{A26D403A-A4D2-42BD-BCD2-DE9169ACB66B}">
      <dgm:prSet/>
      <dgm:spPr/>
      <dgm:t>
        <a:bodyPr/>
        <a:lstStyle/>
        <a:p>
          <a:endParaRPr lang="ru-RU"/>
        </a:p>
      </dgm:t>
    </dgm:pt>
    <dgm:pt modelId="{22E1F294-1BB1-450C-8CDA-A508C3AEDAF4}" type="pres">
      <dgm:prSet presAssocID="{B0B475A5-01B7-4E12-ACFD-B6F422A55695}" presName="Name0" presStyleCnt="0">
        <dgm:presLayoutVars>
          <dgm:chMax val="7"/>
          <dgm:chPref val="7"/>
          <dgm:dir/>
        </dgm:presLayoutVars>
      </dgm:prSet>
      <dgm:spPr/>
    </dgm:pt>
    <dgm:pt modelId="{0087B2EB-3AC3-4560-BF29-C5E81E706E2F}" type="pres">
      <dgm:prSet presAssocID="{B0B475A5-01B7-4E12-ACFD-B6F422A55695}" presName="Name1" presStyleCnt="0"/>
      <dgm:spPr/>
    </dgm:pt>
    <dgm:pt modelId="{EB11CB52-5068-450B-BE06-899C9C022EAE}" type="pres">
      <dgm:prSet presAssocID="{B0B475A5-01B7-4E12-ACFD-B6F422A55695}" presName="cycle" presStyleCnt="0"/>
      <dgm:spPr/>
    </dgm:pt>
    <dgm:pt modelId="{4CB7A789-05EF-423D-8B8E-6D84A6080260}" type="pres">
      <dgm:prSet presAssocID="{B0B475A5-01B7-4E12-ACFD-B6F422A55695}" presName="srcNode" presStyleLbl="node1" presStyleIdx="0" presStyleCnt="1"/>
      <dgm:spPr/>
    </dgm:pt>
    <dgm:pt modelId="{87917ECE-CD79-4A58-BD4F-037617BD4BD1}" type="pres">
      <dgm:prSet presAssocID="{B0B475A5-01B7-4E12-ACFD-B6F422A55695}" presName="conn" presStyleLbl="parChTrans1D2" presStyleIdx="0" presStyleCnt="1"/>
      <dgm:spPr/>
    </dgm:pt>
    <dgm:pt modelId="{B1F19E64-C231-4681-9C66-A67F759B53B3}" type="pres">
      <dgm:prSet presAssocID="{B0B475A5-01B7-4E12-ACFD-B6F422A55695}" presName="extraNode" presStyleLbl="node1" presStyleIdx="0" presStyleCnt="1"/>
      <dgm:spPr/>
    </dgm:pt>
    <dgm:pt modelId="{5D881C35-963D-4B26-B1A5-54FB4DDC6926}" type="pres">
      <dgm:prSet presAssocID="{B0B475A5-01B7-4E12-ACFD-B6F422A55695}" presName="dstNode" presStyleLbl="node1" presStyleIdx="0" presStyleCnt="1"/>
      <dgm:spPr/>
    </dgm:pt>
    <dgm:pt modelId="{E3C394EA-605B-4181-91A6-0CE59ADE848F}" type="pres">
      <dgm:prSet presAssocID="{6538A26C-ADA5-4283-AB23-CA9611CEF0F8}" presName="text_1" presStyleLbl="node1" presStyleIdx="0" presStyleCnt="1">
        <dgm:presLayoutVars>
          <dgm:bulletEnabled val="1"/>
        </dgm:presLayoutVars>
      </dgm:prSet>
      <dgm:spPr/>
    </dgm:pt>
    <dgm:pt modelId="{0A0D6068-7F3F-4AA4-8BCA-588D87C123DA}" type="pres">
      <dgm:prSet presAssocID="{6538A26C-ADA5-4283-AB23-CA9611CEF0F8}" presName="accent_1" presStyleCnt="0"/>
      <dgm:spPr/>
    </dgm:pt>
    <dgm:pt modelId="{CB9159D5-3977-43BB-B54A-B8B6B8B31D59}" type="pres">
      <dgm:prSet presAssocID="{6538A26C-ADA5-4283-AB23-CA9611CEF0F8}" presName="accentRepeatNode" presStyleLbl="solidFgAcc1" presStyleIdx="0" presStyleCnt="1"/>
      <dgm:spPr/>
    </dgm:pt>
  </dgm:ptLst>
  <dgm:cxnLst>
    <dgm:cxn modelId="{CF485D02-F7A1-4280-91A6-333A9A94B68A}" type="presOf" srcId="{A1E81FC6-9E98-478B-90EE-416786AA3410}" destId="{87917ECE-CD79-4A58-BD4F-037617BD4BD1}" srcOrd="0" destOrd="0" presId="urn:microsoft.com/office/officeart/2008/layout/VerticalCurvedList"/>
    <dgm:cxn modelId="{A26D403A-A4D2-42BD-BCD2-DE9169ACB66B}" srcId="{B0B475A5-01B7-4E12-ACFD-B6F422A55695}" destId="{6538A26C-ADA5-4283-AB23-CA9611CEF0F8}" srcOrd="0" destOrd="0" parTransId="{B75FA3F7-D44B-476D-98FD-EF820E508C92}" sibTransId="{A1E81FC6-9E98-478B-90EE-416786AA3410}"/>
    <dgm:cxn modelId="{954E1F5A-5CB7-42D9-9EF0-D9B2EE7DDF3F}" type="presOf" srcId="{6538A26C-ADA5-4283-AB23-CA9611CEF0F8}" destId="{E3C394EA-605B-4181-91A6-0CE59ADE848F}" srcOrd="0" destOrd="0" presId="urn:microsoft.com/office/officeart/2008/layout/VerticalCurvedList"/>
    <dgm:cxn modelId="{CC17E48E-AFBB-4E0C-B7B0-8C1FC13592C8}" type="presOf" srcId="{B0B475A5-01B7-4E12-ACFD-B6F422A55695}" destId="{22E1F294-1BB1-450C-8CDA-A508C3AEDAF4}" srcOrd="0" destOrd="0" presId="urn:microsoft.com/office/officeart/2008/layout/VerticalCurvedList"/>
    <dgm:cxn modelId="{54C12D91-67AF-4A46-85F1-B5F3D7653A2B}" type="presParOf" srcId="{22E1F294-1BB1-450C-8CDA-A508C3AEDAF4}" destId="{0087B2EB-3AC3-4560-BF29-C5E81E706E2F}" srcOrd="0" destOrd="0" presId="urn:microsoft.com/office/officeart/2008/layout/VerticalCurvedList"/>
    <dgm:cxn modelId="{B20A6416-ECB2-418F-B591-137CE466602D}" type="presParOf" srcId="{0087B2EB-3AC3-4560-BF29-C5E81E706E2F}" destId="{EB11CB52-5068-450B-BE06-899C9C022EAE}" srcOrd="0" destOrd="0" presId="urn:microsoft.com/office/officeart/2008/layout/VerticalCurvedList"/>
    <dgm:cxn modelId="{8CD07382-46A5-41D6-95C8-938DDB9DE150}" type="presParOf" srcId="{EB11CB52-5068-450B-BE06-899C9C022EAE}" destId="{4CB7A789-05EF-423D-8B8E-6D84A6080260}" srcOrd="0" destOrd="0" presId="urn:microsoft.com/office/officeart/2008/layout/VerticalCurvedList"/>
    <dgm:cxn modelId="{0B31A8B4-A200-419E-AB7E-6EB45E7ED21E}" type="presParOf" srcId="{EB11CB52-5068-450B-BE06-899C9C022EAE}" destId="{87917ECE-CD79-4A58-BD4F-037617BD4BD1}" srcOrd="1" destOrd="0" presId="urn:microsoft.com/office/officeart/2008/layout/VerticalCurvedList"/>
    <dgm:cxn modelId="{63512E8B-4FBC-4435-8B74-76B162BBCCA5}" type="presParOf" srcId="{EB11CB52-5068-450B-BE06-899C9C022EAE}" destId="{B1F19E64-C231-4681-9C66-A67F759B53B3}" srcOrd="2" destOrd="0" presId="urn:microsoft.com/office/officeart/2008/layout/VerticalCurvedList"/>
    <dgm:cxn modelId="{FEF9CB91-108A-4D9A-890F-3093B993D1C7}" type="presParOf" srcId="{EB11CB52-5068-450B-BE06-899C9C022EAE}" destId="{5D881C35-963D-4B26-B1A5-54FB4DDC6926}" srcOrd="3" destOrd="0" presId="urn:microsoft.com/office/officeart/2008/layout/VerticalCurvedList"/>
    <dgm:cxn modelId="{B1BCE033-F010-46E6-BC01-A849E43D9318}" type="presParOf" srcId="{0087B2EB-3AC3-4560-BF29-C5E81E706E2F}" destId="{E3C394EA-605B-4181-91A6-0CE59ADE848F}" srcOrd="1" destOrd="0" presId="urn:microsoft.com/office/officeart/2008/layout/VerticalCurvedList"/>
    <dgm:cxn modelId="{5229BD9F-382F-42F1-BB31-FDE84703D2D7}" type="presParOf" srcId="{0087B2EB-3AC3-4560-BF29-C5E81E706E2F}" destId="{0A0D6068-7F3F-4AA4-8BCA-588D87C123DA}" srcOrd="2" destOrd="0" presId="urn:microsoft.com/office/officeart/2008/layout/VerticalCurvedList"/>
    <dgm:cxn modelId="{38748E6B-7872-49F3-9924-F9C2844EFAFF}" type="presParOf" srcId="{0A0D6068-7F3F-4AA4-8BCA-588D87C123DA}" destId="{CB9159D5-3977-43BB-B54A-B8B6B8B31D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B475A5-01B7-4E12-ACFD-B6F422A5569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38A26C-ADA5-4283-AB23-CA9611CEF0F8}">
      <dgm:prSet phldrT="[Текст]" custT="1"/>
      <dgm:spPr/>
      <dgm:t>
        <a:bodyPr/>
        <a:lstStyle/>
        <a:p>
          <a:r>
            <a:rPr lang="ru-RU" sz="17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Объем проведенных профильных региональных смен (человеко-дней)</a:t>
          </a:r>
        </a:p>
      </dgm:t>
    </dgm:pt>
    <dgm:pt modelId="{B75FA3F7-D44B-476D-98FD-EF820E508C92}" type="parTrans" cxnId="{A26D403A-A4D2-42BD-BCD2-DE9169ACB66B}">
      <dgm:prSet/>
      <dgm:spPr/>
      <dgm:t>
        <a:bodyPr/>
        <a:lstStyle/>
        <a:p>
          <a:endParaRPr lang="ru-RU"/>
        </a:p>
      </dgm:t>
    </dgm:pt>
    <dgm:pt modelId="{A1E81FC6-9E98-478B-90EE-416786AA3410}" type="sibTrans" cxnId="{A26D403A-A4D2-42BD-BCD2-DE9169ACB66B}">
      <dgm:prSet/>
      <dgm:spPr/>
      <dgm:t>
        <a:bodyPr/>
        <a:lstStyle/>
        <a:p>
          <a:endParaRPr lang="ru-RU"/>
        </a:p>
      </dgm:t>
    </dgm:pt>
    <dgm:pt modelId="{22E1F294-1BB1-450C-8CDA-A508C3AEDAF4}" type="pres">
      <dgm:prSet presAssocID="{B0B475A5-01B7-4E12-ACFD-B6F422A55695}" presName="Name0" presStyleCnt="0">
        <dgm:presLayoutVars>
          <dgm:chMax val="7"/>
          <dgm:chPref val="7"/>
          <dgm:dir/>
        </dgm:presLayoutVars>
      </dgm:prSet>
      <dgm:spPr/>
    </dgm:pt>
    <dgm:pt modelId="{0087B2EB-3AC3-4560-BF29-C5E81E706E2F}" type="pres">
      <dgm:prSet presAssocID="{B0B475A5-01B7-4E12-ACFD-B6F422A55695}" presName="Name1" presStyleCnt="0"/>
      <dgm:spPr/>
    </dgm:pt>
    <dgm:pt modelId="{EB11CB52-5068-450B-BE06-899C9C022EAE}" type="pres">
      <dgm:prSet presAssocID="{B0B475A5-01B7-4E12-ACFD-B6F422A55695}" presName="cycle" presStyleCnt="0"/>
      <dgm:spPr/>
    </dgm:pt>
    <dgm:pt modelId="{4CB7A789-05EF-423D-8B8E-6D84A6080260}" type="pres">
      <dgm:prSet presAssocID="{B0B475A5-01B7-4E12-ACFD-B6F422A55695}" presName="srcNode" presStyleLbl="node1" presStyleIdx="0" presStyleCnt="1"/>
      <dgm:spPr/>
    </dgm:pt>
    <dgm:pt modelId="{87917ECE-CD79-4A58-BD4F-037617BD4BD1}" type="pres">
      <dgm:prSet presAssocID="{B0B475A5-01B7-4E12-ACFD-B6F422A55695}" presName="conn" presStyleLbl="parChTrans1D2" presStyleIdx="0" presStyleCnt="1" custLinFactNeighborX="-16771"/>
      <dgm:spPr/>
    </dgm:pt>
    <dgm:pt modelId="{B1F19E64-C231-4681-9C66-A67F759B53B3}" type="pres">
      <dgm:prSet presAssocID="{B0B475A5-01B7-4E12-ACFD-B6F422A55695}" presName="extraNode" presStyleLbl="node1" presStyleIdx="0" presStyleCnt="1"/>
      <dgm:spPr/>
    </dgm:pt>
    <dgm:pt modelId="{5D881C35-963D-4B26-B1A5-54FB4DDC6926}" type="pres">
      <dgm:prSet presAssocID="{B0B475A5-01B7-4E12-ACFD-B6F422A55695}" presName="dstNode" presStyleLbl="node1" presStyleIdx="0" presStyleCnt="1"/>
      <dgm:spPr/>
    </dgm:pt>
    <dgm:pt modelId="{E3C394EA-605B-4181-91A6-0CE59ADE848F}" type="pres">
      <dgm:prSet presAssocID="{6538A26C-ADA5-4283-AB23-CA9611CEF0F8}" presName="text_1" presStyleLbl="node1" presStyleIdx="0" presStyleCnt="1" custLinFactNeighborX="0" custLinFactNeighborY="-26574">
        <dgm:presLayoutVars>
          <dgm:bulletEnabled val="1"/>
        </dgm:presLayoutVars>
      </dgm:prSet>
      <dgm:spPr/>
    </dgm:pt>
    <dgm:pt modelId="{0A0D6068-7F3F-4AA4-8BCA-588D87C123DA}" type="pres">
      <dgm:prSet presAssocID="{6538A26C-ADA5-4283-AB23-CA9611CEF0F8}" presName="accent_1" presStyleCnt="0"/>
      <dgm:spPr/>
    </dgm:pt>
    <dgm:pt modelId="{CB9159D5-3977-43BB-B54A-B8B6B8B31D59}" type="pres">
      <dgm:prSet presAssocID="{6538A26C-ADA5-4283-AB23-CA9611CEF0F8}" presName="accentRepeatNode" presStyleLbl="solidFgAcc1" presStyleIdx="0" presStyleCnt="1" custLinFactNeighborX="882" custLinFactNeighborY="-16363"/>
      <dgm:spPr/>
    </dgm:pt>
  </dgm:ptLst>
  <dgm:cxnLst>
    <dgm:cxn modelId="{CF485D02-F7A1-4280-91A6-333A9A94B68A}" type="presOf" srcId="{A1E81FC6-9E98-478B-90EE-416786AA3410}" destId="{87917ECE-CD79-4A58-BD4F-037617BD4BD1}" srcOrd="0" destOrd="0" presId="urn:microsoft.com/office/officeart/2008/layout/VerticalCurvedList"/>
    <dgm:cxn modelId="{A26D403A-A4D2-42BD-BCD2-DE9169ACB66B}" srcId="{B0B475A5-01B7-4E12-ACFD-B6F422A55695}" destId="{6538A26C-ADA5-4283-AB23-CA9611CEF0F8}" srcOrd="0" destOrd="0" parTransId="{B75FA3F7-D44B-476D-98FD-EF820E508C92}" sibTransId="{A1E81FC6-9E98-478B-90EE-416786AA3410}"/>
    <dgm:cxn modelId="{954E1F5A-5CB7-42D9-9EF0-D9B2EE7DDF3F}" type="presOf" srcId="{6538A26C-ADA5-4283-AB23-CA9611CEF0F8}" destId="{E3C394EA-605B-4181-91A6-0CE59ADE848F}" srcOrd="0" destOrd="0" presId="urn:microsoft.com/office/officeart/2008/layout/VerticalCurvedList"/>
    <dgm:cxn modelId="{CC17E48E-AFBB-4E0C-B7B0-8C1FC13592C8}" type="presOf" srcId="{B0B475A5-01B7-4E12-ACFD-B6F422A55695}" destId="{22E1F294-1BB1-450C-8CDA-A508C3AEDAF4}" srcOrd="0" destOrd="0" presId="urn:microsoft.com/office/officeart/2008/layout/VerticalCurvedList"/>
    <dgm:cxn modelId="{54C12D91-67AF-4A46-85F1-B5F3D7653A2B}" type="presParOf" srcId="{22E1F294-1BB1-450C-8CDA-A508C3AEDAF4}" destId="{0087B2EB-3AC3-4560-BF29-C5E81E706E2F}" srcOrd="0" destOrd="0" presId="urn:microsoft.com/office/officeart/2008/layout/VerticalCurvedList"/>
    <dgm:cxn modelId="{B20A6416-ECB2-418F-B591-137CE466602D}" type="presParOf" srcId="{0087B2EB-3AC3-4560-BF29-C5E81E706E2F}" destId="{EB11CB52-5068-450B-BE06-899C9C022EAE}" srcOrd="0" destOrd="0" presId="urn:microsoft.com/office/officeart/2008/layout/VerticalCurvedList"/>
    <dgm:cxn modelId="{8CD07382-46A5-41D6-95C8-938DDB9DE150}" type="presParOf" srcId="{EB11CB52-5068-450B-BE06-899C9C022EAE}" destId="{4CB7A789-05EF-423D-8B8E-6D84A6080260}" srcOrd="0" destOrd="0" presId="urn:microsoft.com/office/officeart/2008/layout/VerticalCurvedList"/>
    <dgm:cxn modelId="{0B31A8B4-A200-419E-AB7E-6EB45E7ED21E}" type="presParOf" srcId="{EB11CB52-5068-450B-BE06-899C9C022EAE}" destId="{87917ECE-CD79-4A58-BD4F-037617BD4BD1}" srcOrd="1" destOrd="0" presId="urn:microsoft.com/office/officeart/2008/layout/VerticalCurvedList"/>
    <dgm:cxn modelId="{63512E8B-4FBC-4435-8B74-76B162BBCCA5}" type="presParOf" srcId="{EB11CB52-5068-450B-BE06-899C9C022EAE}" destId="{B1F19E64-C231-4681-9C66-A67F759B53B3}" srcOrd="2" destOrd="0" presId="urn:microsoft.com/office/officeart/2008/layout/VerticalCurvedList"/>
    <dgm:cxn modelId="{FEF9CB91-108A-4D9A-890F-3093B993D1C7}" type="presParOf" srcId="{EB11CB52-5068-450B-BE06-899C9C022EAE}" destId="{5D881C35-963D-4B26-B1A5-54FB4DDC6926}" srcOrd="3" destOrd="0" presId="urn:microsoft.com/office/officeart/2008/layout/VerticalCurvedList"/>
    <dgm:cxn modelId="{B1BCE033-F010-46E6-BC01-A849E43D9318}" type="presParOf" srcId="{0087B2EB-3AC3-4560-BF29-C5E81E706E2F}" destId="{E3C394EA-605B-4181-91A6-0CE59ADE848F}" srcOrd="1" destOrd="0" presId="urn:microsoft.com/office/officeart/2008/layout/VerticalCurvedList"/>
    <dgm:cxn modelId="{5229BD9F-382F-42F1-BB31-FDE84703D2D7}" type="presParOf" srcId="{0087B2EB-3AC3-4560-BF29-C5E81E706E2F}" destId="{0A0D6068-7F3F-4AA4-8BCA-588D87C123DA}" srcOrd="2" destOrd="0" presId="urn:microsoft.com/office/officeart/2008/layout/VerticalCurvedList"/>
    <dgm:cxn modelId="{38748E6B-7872-49F3-9924-F9C2844EFAFF}" type="presParOf" srcId="{0A0D6068-7F3F-4AA4-8BCA-588D87C123DA}" destId="{CB9159D5-3977-43BB-B54A-B8B6B8B31D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B475A5-01B7-4E12-ACFD-B6F422A5569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38A26C-ADA5-4283-AB23-CA9611CEF0F8}">
      <dgm:prSet phldrT="[Текст]" custT="1"/>
      <dgm:spPr/>
      <dgm:t>
        <a:bodyPr/>
        <a:lstStyle/>
        <a:p>
          <a:r>
            <a:rPr lang="ru-RU" sz="17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Критерии отбора:</a:t>
          </a:r>
        </a:p>
      </dgm:t>
    </dgm:pt>
    <dgm:pt modelId="{B75FA3F7-D44B-476D-98FD-EF820E508C92}" type="parTrans" cxnId="{A26D403A-A4D2-42BD-BCD2-DE9169ACB66B}">
      <dgm:prSet/>
      <dgm:spPr/>
      <dgm:t>
        <a:bodyPr/>
        <a:lstStyle/>
        <a:p>
          <a:endParaRPr lang="ru-RU"/>
        </a:p>
      </dgm:t>
    </dgm:pt>
    <dgm:pt modelId="{A1E81FC6-9E98-478B-90EE-416786AA3410}" type="sibTrans" cxnId="{A26D403A-A4D2-42BD-BCD2-DE9169ACB66B}">
      <dgm:prSet/>
      <dgm:spPr/>
      <dgm:t>
        <a:bodyPr/>
        <a:lstStyle/>
        <a:p>
          <a:endParaRPr lang="ru-RU"/>
        </a:p>
      </dgm:t>
    </dgm:pt>
    <dgm:pt modelId="{22E1F294-1BB1-450C-8CDA-A508C3AEDAF4}" type="pres">
      <dgm:prSet presAssocID="{B0B475A5-01B7-4E12-ACFD-B6F422A55695}" presName="Name0" presStyleCnt="0">
        <dgm:presLayoutVars>
          <dgm:chMax val="7"/>
          <dgm:chPref val="7"/>
          <dgm:dir/>
        </dgm:presLayoutVars>
      </dgm:prSet>
      <dgm:spPr/>
    </dgm:pt>
    <dgm:pt modelId="{0087B2EB-3AC3-4560-BF29-C5E81E706E2F}" type="pres">
      <dgm:prSet presAssocID="{B0B475A5-01B7-4E12-ACFD-B6F422A55695}" presName="Name1" presStyleCnt="0"/>
      <dgm:spPr/>
    </dgm:pt>
    <dgm:pt modelId="{EB11CB52-5068-450B-BE06-899C9C022EAE}" type="pres">
      <dgm:prSet presAssocID="{B0B475A5-01B7-4E12-ACFD-B6F422A55695}" presName="cycle" presStyleCnt="0"/>
      <dgm:spPr/>
    </dgm:pt>
    <dgm:pt modelId="{4CB7A789-05EF-423D-8B8E-6D84A6080260}" type="pres">
      <dgm:prSet presAssocID="{B0B475A5-01B7-4E12-ACFD-B6F422A55695}" presName="srcNode" presStyleLbl="node1" presStyleIdx="0" presStyleCnt="1"/>
      <dgm:spPr/>
    </dgm:pt>
    <dgm:pt modelId="{87917ECE-CD79-4A58-BD4F-037617BD4BD1}" type="pres">
      <dgm:prSet presAssocID="{B0B475A5-01B7-4E12-ACFD-B6F422A55695}" presName="conn" presStyleLbl="parChTrans1D2" presStyleIdx="0" presStyleCnt="1" custLinFactNeighborX="-16771"/>
      <dgm:spPr/>
    </dgm:pt>
    <dgm:pt modelId="{B1F19E64-C231-4681-9C66-A67F759B53B3}" type="pres">
      <dgm:prSet presAssocID="{B0B475A5-01B7-4E12-ACFD-B6F422A55695}" presName="extraNode" presStyleLbl="node1" presStyleIdx="0" presStyleCnt="1"/>
      <dgm:spPr/>
    </dgm:pt>
    <dgm:pt modelId="{5D881C35-963D-4B26-B1A5-54FB4DDC6926}" type="pres">
      <dgm:prSet presAssocID="{B0B475A5-01B7-4E12-ACFD-B6F422A55695}" presName="dstNode" presStyleLbl="node1" presStyleIdx="0" presStyleCnt="1"/>
      <dgm:spPr/>
    </dgm:pt>
    <dgm:pt modelId="{E3C394EA-605B-4181-91A6-0CE59ADE848F}" type="pres">
      <dgm:prSet presAssocID="{6538A26C-ADA5-4283-AB23-CA9611CEF0F8}" presName="text_1" presStyleLbl="node1" presStyleIdx="0" presStyleCnt="1" custLinFactNeighborX="0" custLinFactNeighborY="-26574">
        <dgm:presLayoutVars>
          <dgm:bulletEnabled val="1"/>
        </dgm:presLayoutVars>
      </dgm:prSet>
      <dgm:spPr/>
    </dgm:pt>
    <dgm:pt modelId="{0A0D6068-7F3F-4AA4-8BCA-588D87C123DA}" type="pres">
      <dgm:prSet presAssocID="{6538A26C-ADA5-4283-AB23-CA9611CEF0F8}" presName="accent_1" presStyleCnt="0"/>
      <dgm:spPr/>
    </dgm:pt>
    <dgm:pt modelId="{CB9159D5-3977-43BB-B54A-B8B6B8B31D59}" type="pres">
      <dgm:prSet presAssocID="{6538A26C-ADA5-4283-AB23-CA9611CEF0F8}" presName="accentRepeatNode" presStyleLbl="solidFgAcc1" presStyleIdx="0" presStyleCnt="1" custLinFactNeighborX="882" custLinFactNeighborY="-16363"/>
      <dgm:spPr/>
    </dgm:pt>
  </dgm:ptLst>
  <dgm:cxnLst>
    <dgm:cxn modelId="{CF485D02-F7A1-4280-91A6-333A9A94B68A}" type="presOf" srcId="{A1E81FC6-9E98-478B-90EE-416786AA3410}" destId="{87917ECE-CD79-4A58-BD4F-037617BD4BD1}" srcOrd="0" destOrd="0" presId="urn:microsoft.com/office/officeart/2008/layout/VerticalCurvedList"/>
    <dgm:cxn modelId="{A26D403A-A4D2-42BD-BCD2-DE9169ACB66B}" srcId="{B0B475A5-01B7-4E12-ACFD-B6F422A55695}" destId="{6538A26C-ADA5-4283-AB23-CA9611CEF0F8}" srcOrd="0" destOrd="0" parTransId="{B75FA3F7-D44B-476D-98FD-EF820E508C92}" sibTransId="{A1E81FC6-9E98-478B-90EE-416786AA3410}"/>
    <dgm:cxn modelId="{954E1F5A-5CB7-42D9-9EF0-D9B2EE7DDF3F}" type="presOf" srcId="{6538A26C-ADA5-4283-AB23-CA9611CEF0F8}" destId="{E3C394EA-605B-4181-91A6-0CE59ADE848F}" srcOrd="0" destOrd="0" presId="urn:microsoft.com/office/officeart/2008/layout/VerticalCurvedList"/>
    <dgm:cxn modelId="{CC17E48E-AFBB-4E0C-B7B0-8C1FC13592C8}" type="presOf" srcId="{B0B475A5-01B7-4E12-ACFD-B6F422A55695}" destId="{22E1F294-1BB1-450C-8CDA-A508C3AEDAF4}" srcOrd="0" destOrd="0" presId="urn:microsoft.com/office/officeart/2008/layout/VerticalCurvedList"/>
    <dgm:cxn modelId="{54C12D91-67AF-4A46-85F1-B5F3D7653A2B}" type="presParOf" srcId="{22E1F294-1BB1-450C-8CDA-A508C3AEDAF4}" destId="{0087B2EB-3AC3-4560-BF29-C5E81E706E2F}" srcOrd="0" destOrd="0" presId="urn:microsoft.com/office/officeart/2008/layout/VerticalCurvedList"/>
    <dgm:cxn modelId="{B20A6416-ECB2-418F-B591-137CE466602D}" type="presParOf" srcId="{0087B2EB-3AC3-4560-BF29-C5E81E706E2F}" destId="{EB11CB52-5068-450B-BE06-899C9C022EAE}" srcOrd="0" destOrd="0" presId="urn:microsoft.com/office/officeart/2008/layout/VerticalCurvedList"/>
    <dgm:cxn modelId="{8CD07382-46A5-41D6-95C8-938DDB9DE150}" type="presParOf" srcId="{EB11CB52-5068-450B-BE06-899C9C022EAE}" destId="{4CB7A789-05EF-423D-8B8E-6D84A6080260}" srcOrd="0" destOrd="0" presId="urn:microsoft.com/office/officeart/2008/layout/VerticalCurvedList"/>
    <dgm:cxn modelId="{0B31A8B4-A200-419E-AB7E-6EB45E7ED21E}" type="presParOf" srcId="{EB11CB52-5068-450B-BE06-899C9C022EAE}" destId="{87917ECE-CD79-4A58-BD4F-037617BD4BD1}" srcOrd="1" destOrd="0" presId="urn:microsoft.com/office/officeart/2008/layout/VerticalCurvedList"/>
    <dgm:cxn modelId="{63512E8B-4FBC-4435-8B74-76B162BBCCA5}" type="presParOf" srcId="{EB11CB52-5068-450B-BE06-899C9C022EAE}" destId="{B1F19E64-C231-4681-9C66-A67F759B53B3}" srcOrd="2" destOrd="0" presId="urn:microsoft.com/office/officeart/2008/layout/VerticalCurvedList"/>
    <dgm:cxn modelId="{FEF9CB91-108A-4D9A-890F-3093B993D1C7}" type="presParOf" srcId="{EB11CB52-5068-450B-BE06-899C9C022EAE}" destId="{5D881C35-963D-4B26-B1A5-54FB4DDC6926}" srcOrd="3" destOrd="0" presId="urn:microsoft.com/office/officeart/2008/layout/VerticalCurvedList"/>
    <dgm:cxn modelId="{B1BCE033-F010-46E6-BC01-A849E43D9318}" type="presParOf" srcId="{0087B2EB-3AC3-4560-BF29-C5E81E706E2F}" destId="{E3C394EA-605B-4181-91A6-0CE59ADE848F}" srcOrd="1" destOrd="0" presId="urn:microsoft.com/office/officeart/2008/layout/VerticalCurvedList"/>
    <dgm:cxn modelId="{5229BD9F-382F-42F1-BB31-FDE84703D2D7}" type="presParOf" srcId="{0087B2EB-3AC3-4560-BF29-C5E81E706E2F}" destId="{0A0D6068-7F3F-4AA4-8BCA-588D87C123DA}" srcOrd="2" destOrd="0" presId="urn:microsoft.com/office/officeart/2008/layout/VerticalCurvedList"/>
    <dgm:cxn modelId="{38748E6B-7872-49F3-9924-F9C2844EFAFF}" type="presParOf" srcId="{0A0D6068-7F3F-4AA4-8BCA-588D87C123DA}" destId="{CB9159D5-3977-43BB-B54A-B8B6B8B31D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B475A5-01B7-4E12-ACFD-B6F422A5569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38A26C-ADA5-4283-AB23-CA9611CEF0F8}">
      <dgm:prSet phldrT="[Текст]" custT="1"/>
      <dgm:spPr/>
      <dgm:t>
        <a:bodyPr/>
        <a:lstStyle/>
        <a:p>
          <a:r>
            <a:rPr lang="ru-RU" sz="17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Критерии отбора:</a:t>
          </a:r>
        </a:p>
      </dgm:t>
    </dgm:pt>
    <dgm:pt modelId="{B75FA3F7-D44B-476D-98FD-EF820E508C92}" type="parTrans" cxnId="{A26D403A-A4D2-42BD-BCD2-DE9169ACB66B}">
      <dgm:prSet/>
      <dgm:spPr/>
      <dgm:t>
        <a:bodyPr/>
        <a:lstStyle/>
        <a:p>
          <a:endParaRPr lang="ru-RU"/>
        </a:p>
      </dgm:t>
    </dgm:pt>
    <dgm:pt modelId="{A1E81FC6-9E98-478B-90EE-416786AA3410}" type="sibTrans" cxnId="{A26D403A-A4D2-42BD-BCD2-DE9169ACB66B}">
      <dgm:prSet/>
      <dgm:spPr/>
      <dgm:t>
        <a:bodyPr/>
        <a:lstStyle/>
        <a:p>
          <a:endParaRPr lang="ru-RU"/>
        </a:p>
      </dgm:t>
    </dgm:pt>
    <dgm:pt modelId="{22E1F294-1BB1-450C-8CDA-A508C3AEDAF4}" type="pres">
      <dgm:prSet presAssocID="{B0B475A5-01B7-4E12-ACFD-B6F422A55695}" presName="Name0" presStyleCnt="0">
        <dgm:presLayoutVars>
          <dgm:chMax val="7"/>
          <dgm:chPref val="7"/>
          <dgm:dir/>
        </dgm:presLayoutVars>
      </dgm:prSet>
      <dgm:spPr/>
    </dgm:pt>
    <dgm:pt modelId="{0087B2EB-3AC3-4560-BF29-C5E81E706E2F}" type="pres">
      <dgm:prSet presAssocID="{B0B475A5-01B7-4E12-ACFD-B6F422A55695}" presName="Name1" presStyleCnt="0"/>
      <dgm:spPr/>
    </dgm:pt>
    <dgm:pt modelId="{EB11CB52-5068-450B-BE06-899C9C022EAE}" type="pres">
      <dgm:prSet presAssocID="{B0B475A5-01B7-4E12-ACFD-B6F422A55695}" presName="cycle" presStyleCnt="0"/>
      <dgm:spPr/>
    </dgm:pt>
    <dgm:pt modelId="{4CB7A789-05EF-423D-8B8E-6D84A6080260}" type="pres">
      <dgm:prSet presAssocID="{B0B475A5-01B7-4E12-ACFD-B6F422A55695}" presName="srcNode" presStyleLbl="node1" presStyleIdx="0" presStyleCnt="1"/>
      <dgm:spPr/>
    </dgm:pt>
    <dgm:pt modelId="{87917ECE-CD79-4A58-BD4F-037617BD4BD1}" type="pres">
      <dgm:prSet presAssocID="{B0B475A5-01B7-4E12-ACFD-B6F422A55695}" presName="conn" presStyleLbl="parChTrans1D2" presStyleIdx="0" presStyleCnt="1" custLinFactNeighborX="-16771"/>
      <dgm:spPr/>
    </dgm:pt>
    <dgm:pt modelId="{B1F19E64-C231-4681-9C66-A67F759B53B3}" type="pres">
      <dgm:prSet presAssocID="{B0B475A5-01B7-4E12-ACFD-B6F422A55695}" presName="extraNode" presStyleLbl="node1" presStyleIdx="0" presStyleCnt="1"/>
      <dgm:spPr/>
    </dgm:pt>
    <dgm:pt modelId="{5D881C35-963D-4B26-B1A5-54FB4DDC6926}" type="pres">
      <dgm:prSet presAssocID="{B0B475A5-01B7-4E12-ACFD-B6F422A55695}" presName="dstNode" presStyleLbl="node1" presStyleIdx="0" presStyleCnt="1"/>
      <dgm:spPr/>
    </dgm:pt>
    <dgm:pt modelId="{E3C394EA-605B-4181-91A6-0CE59ADE848F}" type="pres">
      <dgm:prSet presAssocID="{6538A26C-ADA5-4283-AB23-CA9611CEF0F8}" presName="text_1" presStyleLbl="node1" presStyleIdx="0" presStyleCnt="1" custLinFactNeighborX="0" custLinFactNeighborY="-26574">
        <dgm:presLayoutVars>
          <dgm:bulletEnabled val="1"/>
        </dgm:presLayoutVars>
      </dgm:prSet>
      <dgm:spPr/>
    </dgm:pt>
    <dgm:pt modelId="{0A0D6068-7F3F-4AA4-8BCA-588D87C123DA}" type="pres">
      <dgm:prSet presAssocID="{6538A26C-ADA5-4283-AB23-CA9611CEF0F8}" presName="accent_1" presStyleCnt="0"/>
      <dgm:spPr/>
    </dgm:pt>
    <dgm:pt modelId="{CB9159D5-3977-43BB-B54A-B8B6B8B31D59}" type="pres">
      <dgm:prSet presAssocID="{6538A26C-ADA5-4283-AB23-CA9611CEF0F8}" presName="accentRepeatNode" presStyleLbl="solidFgAcc1" presStyleIdx="0" presStyleCnt="1" custLinFactNeighborX="882" custLinFactNeighborY="-16363"/>
      <dgm:spPr/>
    </dgm:pt>
  </dgm:ptLst>
  <dgm:cxnLst>
    <dgm:cxn modelId="{CF485D02-F7A1-4280-91A6-333A9A94B68A}" type="presOf" srcId="{A1E81FC6-9E98-478B-90EE-416786AA3410}" destId="{87917ECE-CD79-4A58-BD4F-037617BD4BD1}" srcOrd="0" destOrd="0" presId="urn:microsoft.com/office/officeart/2008/layout/VerticalCurvedList"/>
    <dgm:cxn modelId="{A26D403A-A4D2-42BD-BCD2-DE9169ACB66B}" srcId="{B0B475A5-01B7-4E12-ACFD-B6F422A55695}" destId="{6538A26C-ADA5-4283-AB23-CA9611CEF0F8}" srcOrd="0" destOrd="0" parTransId="{B75FA3F7-D44B-476D-98FD-EF820E508C92}" sibTransId="{A1E81FC6-9E98-478B-90EE-416786AA3410}"/>
    <dgm:cxn modelId="{954E1F5A-5CB7-42D9-9EF0-D9B2EE7DDF3F}" type="presOf" srcId="{6538A26C-ADA5-4283-AB23-CA9611CEF0F8}" destId="{E3C394EA-605B-4181-91A6-0CE59ADE848F}" srcOrd="0" destOrd="0" presId="urn:microsoft.com/office/officeart/2008/layout/VerticalCurvedList"/>
    <dgm:cxn modelId="{CC17E48E-AFBB-4E0C-B7B0-8C1FC13592C8}" type="presOf" srcId="{B0B475A5-01B7-4E12-ACFD-B6F422A55695}" destId="{22E1F294-1BB1-450C-8CDA-A508C3AEDAF4}" srcOrd="0" destOrd="0" presId="urn:microsoft.com/office/officeart/2008/layout/VerticalCurvedList"/>
    <dgm:cxn modelId="{54C12D91-67AF-4A46-85F1-B5F3D7653A2B}" type="presParOf" srcId="{22E1F294-1BB1-450C-8CDA-A508C3AEDAF4}" destId="{0087B2EB-3AC3-4560-BF29-C5E81E706E2F}" srcOrd="0" destOrd="0" presId="urn:microsoft.com/office/officeart/2008/layout/VerticalCurvedList"/>
    <dgm:cxn modelId="{B20A6416-ECB2-418F-B591-137CE466602D}" type="presParOf" srcId="{0087B2EB-3AC3-4560-BF29-C5E81E706E2F}" destId="{EB11CB52-5068-450B-BE06-899C9C022EAE}" srcOrd="0" destOrd="0" presId="urn:microsoft.com/office/officeart/2008/layout/VerticalCurvedList"/>
    <dgm:cxn modelId="{8CD07382-46A5-41D6-95C8-938DDB9DE150}" type="presParOf" srcId="{EB11CB52-5068-450B-BE06-899C9C022EAE}" destId="{4CB7A789-05EF-423D-8B8E-6D84A6080260}" srcOrd="0" destOrd="0" presId="urn:microsoft.com/office/officeart/2008/layout/VerticalCurvedList"/>
    <dgm:cxn modelId="{0B31A8B4-A200-419E-AB7E-6EB45E7ED21E}" type="presParOf" srcId="{EB11CB52-5068-450B-BE06-899C9C022EAE}" destId="{87917ECE-CD79-4A58-BD4F-037617BD4BD1}" srcOrd="1" destOrd="0" presId="urn:microsoft.com/office/officeart/2008/layout/VerticalCurvedList"/>
    <dgm:cxn modelId="{63512E8B-4FBC-4435-8B74-76B162BBCCA5}" type="presParOf" srcId="{EB11CB52-5068-450B-BE06-899C9C022EAE}" destId="{B1F19E64-C231-4681-9C66-A67F759B53B3}" srcOrd="2" destOrd="0" presId="urn:microsoft.com/office/officeart/2008/layout/VerticalCurvedList"/>
    <dgm:cxn modelId="{FEF9CB91-108A-4D9A-890F-3093B993D1C7}" type="presParOf" srcId="{EB11CB52-5068-450B-BE06-899C9C022EAE}" destId="{5D881C35-963D-4B26-B1A5-54FB4DDC6926}" srcOrd="3" destOrd="0" presId="urn:microsoft.com/office/officeart/2008/layout/VerticalCurvedList"/>
    <dgm:cxn modelId="{B1BCE033-F010-46E6-BC01-A849E43D9318}" type="presParOf" srcId="{0087B2EB-3AC3-4560-BF29-C5E81E706E2F}" destId="{E3C394EA-605B-4181-91A6-0CE59ADE848F}" srcOrd="1" destOrd="0" presId="urn:microsoft.com/office/officeart/2008/layout/VerticalCurvedList"/>
    <dgm:cxn modelId="{5229BD9F-382F-42F1-BB31-FDE84703D2D7}" type="presParOf" srcId="{0087B2EB-3AC3-4560-BF29-C5E81E706E2F}" destId="{0A0D6068-7F3F-4AA4-8BCA-588D87C123DA}" srcOrd="2" destOrd="0" presId="urn:microsoft.com/office/officeart/2008/layout/VerticalCurvedList"/>
    <dgm:cxn modelId="{38748E6B-7872-49F3-9924-F9C2844EFAFF}" type="presParOf" srcId="{0A0D6068-7F3F-4AA4-8BCA-588D87C123DA}" destId="{CB9159D5-3977-43BB-B54A-B8B6B8B31D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B475A5-01B7-4E12-ACFD-B6F422A5569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38A26C-ADA5-4283-AB23-CA9611CEF0F8}">
      <dgm:prSet phldrT="[Текст]"/>
      <dgm:spPr/>
      <dgm:t>
        <a:bodyPr/>
        <a:lstStyle/>
        <a:p>
          <a:r>
            <a:rPr lang="ru-RU" dirty="0"/>
            <a:t>Численность детей, участвующих в программах с применением дистанционных технологий (человек)</a:t>
          </a:r>
        </a:p>
      </dgm:t>
    </dgm:pt>
    <dgm:pt modelId="{B75FA3F7-D44B-476D-98FD-EF820E508C92}" type="parTrans" cxnId="{A26D403A-A4D2-42BD-BCD2-DE9169ACB66B}">
      <dgm:prSet/>
      <dgm:spPr/>
      <dgm:t>
        <a:bodyPr/>
        <a:lstStyle/>
        <a:p>
          <a:endParaRPr lang="ru-RU"/>
        </a:p>
      </dgm:t>
    </dgm:pt>
    <dgm:pt modelId="{A1E81FC6-9E98-478B-90EE-416786AA3410}" type="sibTrans" cxnId="{A26D403A-A4D2-42BD-BCD2-DE9169ACB66B}">
      <dgm:prSet/>
      <dgm:spPr/>
      <dgm:t>
        <a:bodyPr/>
        <a:lstStyle/>
        <a:p>
          <a:endParaRPr lang="ru-RU"/>
        </a:p>
      </dgm:t>
    </dgm:pt>
    <dgm:pt modelId="{22E1F294-1BB1-450C-8CDA-A508C3AEDAF4}" type="pres">
      <dgm:prSet presAssocID="{B0B475A5-01B7-4E12-ACFD-B6F422A55695}" presName="Name0" presStyleCnt="0">
        <dgm:presLayoutVars>
          <dgm:chMax val="7"/>
          <dgm:chPref val="7"/>
          <dgm:dir/>
        </dgm:presLayoutVars>
      </dgm:prSet>
      <dgm:spPr/>
    </dgm:pt>
    <dgm:pt modelId="{0087B2EB-3AC3-4560-BF29-C5E81E706E2F}" type="pres">
      <dgm:prSet presAssocID="{B0B475A5-01B7-4E12-ACFD-B6F422A55695}" presName="Name1" presStyleCnt="0"/>
      <dgm:spPr/>
    </dgm:pt>
    <dgm:pt modelId="{EB11CB52-5068-450B-BE06-899C9C022EAE}" type="pres">
      <dgm:prSet presAssocID="{B0B475A5-01B7-4E12-ACFD-B6F422A55695}" presName="cycle" presStyleCnt="0"/>
      <dgm:spPr/>
    </dgm:pt>
    <dgm:pt modelId="{4CB7A789-05EF-423D-8B8E-6D84A6080260}" type="pres">
      <dgm:prSet presAssocID="{B0B475A5-01B7-4E12-ACFD-B6F422A55695}" presName="srcNode" presStyleLbl="node1" presStyleIdx="0" presStyleCnt="1"/>
      <dgm:spPr/>
    </dgm:pt>
    <dgm:pt modelId="{87917ECE-CD79-4A58-BD4F-037617BD4BD1}" type="pres">
      <dgm:prSet presAssocID="{B0B475A5-01B7-4E12-ACFD-B6F422A55695}" presName="conn" presStyleLbl="parChTrans1D2" presStyleIdx="0" presStyleCnt="1"/>
      <dgm:spPr/>
    </dgm:pt>
    <dgm:pt modelId="{B1F19E64-C231-4681-9C66-A67F759B53B3}" type="pres">
      <dgm:prSet presAssocID="{B0B475A5-01B7-4E12-ACFD-B6F422A55695}" presName="extraNode" presStyleLbl="node1" presStyleIdx="0" presStyleCnt="1"/>
      <dgm:spPr/>
    </dgm:pt>
    <dgm:pt modelId="{5D881C35-963D-4B26-B1A5-54FB4DDC6926}" type="pres">
      <dgm:prSet presAssocID="{B0B475A5-01B7-4E12-ACFD-B6F422A55695}" presName="dstNode" presStyleLbl="node1" presStyleIdx="0" presStyleCnt="1"/>
      <dgm:spPr/>
    </dgm:pt>
    <dgm:pt modelId="{E3C394EA-605B-4181-91A6-0CE59ADE848F}" type="pres">
      <dgm:prSet presAssocID="{6538A26C-ADA5-4283-AB23-CA9611CEF0F8}" presName="text_1" presStyleLbl="node1" presStyleIdx="0" presStyleCnt="1">
        <dgm:presLayoutVars>
          <dgm:bulletEnabled val="1"/>
        </dgm:presLayoutVars>
      </dgm:prSet>
      <dgm:spPr/>
    </dgm:pt>
    <dgm:pt modelId="{0A0D6068-7F3F-4AA4-8BCA-588D87C123DA}" type="pres">
      <dgm:prSet presAssocID="{6538A26C-ADA5-4283-AB23-CA9611CEF0F8}" presName="accent_1" presStyleCnt="0"/>
      <dgm:spPr/>
    </dgm:pt>
    <dgm:pt modelId="{CB9159D5-3977-43BB-B54A-B8B6B8B31D59}" type="pres">
      <dgm:prSet presAssocID="{6538A26C-ADA5-4283-AB23-CA9611CEF0F8}" presName="accentRepeatNode" presStyleLbl="solidFgAcc1" presStyleIdx="0" presStyleCnt="1"/>
      <dgm:spPr/>
    </dgm:pt>
  </dgm:ptLst>
  <dgm:cxnLst>
    <dgm:cxn modelId="{CF485D02-F7A1-4280-91A6-333A9A94B68A}" type="presOf" srcId="{A1E81FC6-9E98-478B-90EE-416786AA3410}" destId="{87917ECE-CD79-4A58-BD4F-037617BD4BD1}" srcOrd="0" destOrd="0" presId="urn:microsoft.com/office/officeart/2008/layout/VerticalCurvedList"/>
    <dgm:cxn modelId="{A26D403A-A4D2-42BD-BCD2-DE9169ACB66B}" srcId="{B0B475A5-01B7-4E12-ACFD-B6F422A55695}" destId="{6538A26C-ADA5-4283-AB23-CA9611CEF0F8}" srcOrd="0" destOrd="0" parTransId="{B75FA3F7-D44B-476D-98FD-EF820E508C92}" sibTransId="{A1E81FC6-9E98-478B-90EE-416786AA3410}"/>
    <dgm:cxn modelId="{954E1F5A-5CB7-42D9-9EF0-D9B2EE7DDF3F}" type="presOf" srcId="{6538A26C-ADA5-4283-AB23-CA9611CEF0F8}" destId="{E3C394EA-605B-4181-91A6-0CE59ADE848F}" srcOrd="0" destOrd="0" presId="urn:microsoft.com/office/officeart/2008/layout/VerticalCurvedList"/>
    <dgm:cxn modelId="{CC17E48E-AFBB-4E0C-B7B0-8C1FC13592C8}" type="presOf" srcId="{B0B475A5-01B7-4E12-ACFD-B6F422A55695}" destId="{22E1F294-1BB1-450C-8CDA-A508C3AEDAF4}" srcOrd="0" destOrd="0" presId="urn:microsoft.com/office/officeart/2008/layout/VerticalCurvedList"/>
    <dgm:cxn modelId="{54C12D91-67AF-4A46-85F1-B5F3D7653A2B}" type="presParOf" srcId="{22E1F294-1BB1-450C-8CDA-A508C3AEDAF4}" destId="{0087B2EB-3AC3-4560-BF29-C5E81E706E2F}" srcOrd="0" destOrd="0" presId="urn:microsoft.com/office/officeart/2008/layout/VerticalCurvedList"/>
    <dgm:cxn modelId="{B20A6416-ECB2-418F-B591-137CE466602D}" type="presParOf" srcId="{0087B2EB-3AC3-4560-BF29-C5E81E706E2F}" destId="{EB11CB52-5068-450B-BE06-899C9C022EAE}" srcOrd="0" destOrd="0" presId="urn:microsoft.com/office/officeart/2008/layout/VerticalCurvedList"/>
    <dgm:cxn modelId="{8CD07382-46A5-41D6-95C8-938DDB9DE150}" type="presParOf" srcId="{EB11CB52-5068-450B-BE06-899C9C022EAE}" destId="{4CB7A789-05EF-423D-8B8E-6D84A6080260}" srcOrd="0" destOrd="0" presId="urn:microsoft.com/office/officeart/2008/layout/VerticalCurvedList"/>
    <dgm:cxn modelId="{0B31A8B4-A200-419E-AB7E-6EB45E7ED21E}" type="presParOf" srcId="{EB11CB52-5068-450B-BE06-899C9C022EAE}" destId="{87917ECE-CD79-4A58-BD4F-037617BD4BD1}" srcOrd="1" destOrd="0" presId="urn:microsoft.com/office/officeart/2008/layout/VerticalCurvedList"/>
    <dgm:cxn modelId="{63512E8B-4FBC-4435-8B74-76B162BBCCA5}" type="presParOf" srcId="{EB11CB52-5068-450B-BE06-899C9C022EAE}" destId="{B1F19E64-C231-4681-9C66-A67F759B53B3}" srcOrd="2" destOrd="0" presId="urn:microsoft.com/office/officeart/2008/layout/VerticalCurvedList"/>
    <dgm:cxn modelId="{FEF9CB91-108A-4D9A-890F-3093B993D1C7}" type="presParOf" srcId="{EB11CB52-5068-450B-BE06-899C9C022EAE}" destId="{5D881C35-963D-4B26-B1A5-54FB4DDC6926}" srcOrd="3" destOrd="0" presId="urn:microsoft.com/office/officeart/2008/layout/VerticalCurvedList"/>
    <dgm:cxn modelId="{B1BCE033-F010-46E6-BC01-A849E43D9318}" type="presParOf" srcId="{0087B2EB-3AC3-4560-BF29-C5E81E706E2F}" destId="{E3C394EA-605B-4181-91A6-0CE59ADE848F}" srcOrd="1" destOrd="0" presId="urn:microsoft.com/office/officeart/2008/layout/VerticalCurvedList"/>
    <dgm:cxn modelId="{5229BD9F-382F-42F1-BB31-FDE84703D2D7}" type="presParOf" srcId="{0087B2EB-3AC3-4560-BF29-C5E81E706E2F}" destId="{0A0D6068-7F3F-4AA4-8BCA-588D87C123DA}" srcOrd="2" destOrd="0" presId="urn:microsoft.com/office/officeart/2008/layout/VerticalCurvedList"/>
    <dgm:cxn modelId="{38748E6B-7872-49F3-9924-F9C2844EFAFF}" type="presParOf" srcId="{0A0D6068-7F3F-4AA4-8BCA-588D87C123DA}" destId="{CB9159D5-3977-43BB-B54A-B8B6B8B31D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B475A5-01B7-4E12-ACFD-B6F422A5569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38A26C-ADA5-4283-AB23-CA9611CEF0F8}">
      <dgm:prSet phldrT="[Текст]"/>
      <dgm:spPr/>
      <dgm:t>
        <a:bodyPr/>
        <a:lstStyle/>
        <a:p>
          <a:r>
            <a:rPr lang="ru-RU" dirty="0"/>
            <a:t>Число проведенных региональных мероприятий (единиц)</a:t>
          </a:r>
        </a:p>
      </dgm:t>
    </dgm:pt>
    <dgm:pt modelId="{B75FA3F7-D44B-476D-98FD-EF820E508C92}" type="parTrans" cxnId="{A26D403A-A4D2-42BD-BCD2-DE9169ACB66B}">
      <dgm:prSet/>
      <dgm:spPr/>
      <dgm:t>
        <a:bodyPr/>
        <a:lstStyle/>
        <a:p>
          <a:endParaRPr lang="ru-RU"/>
        </a:p>
      </dgm:t>
    </dgm:pt>
    <dgm:pt modelId="{A1E81FC6-9E98-478B-90EE-416786AA3410}" type="sibTrans" cxnId="{A26D403A-A4D2-42BD-BCD2-DE9169ACB66B}">
      <dgm:prSet/>
      <dgm:spPr/>
      <dgm:t>
        <a:bodyPr/>
        <a:lstStyle/>
        <a:p>
          <a:endParaRPr lang="ru-RU"/>
        </a:p>
      </dgm:t>
    </dgm:pt>
    <dgm:pt modelId="{22E1F294-1BB1-450C-8CDA-A508C3AEDAF4}" type="pres">
      <dgm:prSet presAssocID="{B0B475A5-01B7-4E12-ACFD-B6F422A55695}" presName="Name0" presStyleCnt="0">
        <dgm:presLayoutVars>
          <dgm:chMax val="7"/>
          <dgm:chPref val="7"/>
          <dgm:dir/>
        </dgm:presLayoutVars>
      </dgm:prSet>
      <dgm:spPr/>
    </dgm:pt>
    <dgm:pt modelId="{0087B2EB-3AC3-4560-BF29-C5E81E706E2F}" type="pres">
      <dgm:prSet presAssocID="{B0B475A5-01B7-4E12-ACFD-B6F422A55695}" presName="Name1" presStyleCnt="0"/>
      <dgm:spPr/>
    </dgm:pt>
    <dgm:pt modelId="{EB11CB52-5068-450B-BE06-899C9C022EAE}" type="pres">
      <dgm:prSet presAssocID="{B0B475A5-01B7-4E12-ACFD-B6F422A55695}" presName="cycle" presStyleCnt="0"/>
      <dgm:spPr/>
    </dgm:pt>
    <dgm:pt modelId="{4CB7A789-05EF-423D-8B8E-6D84A6080260}" type="pres">
      <dgm:prSet presAssocID="{B0B475A5-01B7-4E12-ACFD-B6F422A55695}" presName="srcNode" presStyleLbl="node1" presStyleIdx="0" presStyleCnt="1"/>
      <dgm:spPr/>
    </dgm:pt>
    <dgm:pt modelId="{87917ECE-CD79-4A58-BD4F-037617BD4BD1}" type="pres">
      <dgm:prSet presAssocID="{B0B475A5-01B7-4E12-ACFD-B6F422A55695}" presName="conn" presStyleLbl="parChTrans1D2" presStyleIdx="0" presStyleCnt="1"/>
      <dgm:spPr/>
    </dgm:pt>
    <dgm:pt modelId="{B1F19E64-C231-4681-9C66-A67F759B53B3}" type="pres">
      <dgm:prSet presAssocID="{B0B475A5-01B7-4E12-ACFD-B6F422A55695}" presName="extraNode" presStyleLbl="node1" presStyleIdx="0" presStyleCnt="1"/>
      <dgm:spPr/>
    </dgm:pt>
    <dgm:pt modelId="{5D881C35-963D-4B26-B1A5-54FB4DDC6926}" type="pres">
      <dgm:prSet presAssocID="{B0B475A5-01B7-4E12-ACFD-B6F422A55695}" presName="dstNode" presStyleLbl="node1" presStyleIdx="0" presStyleCnt="1"/>
      <dgm:spPr/>
    </dgm:pt>
    <dgm:pt modelId="{E3C394EA-605B-4181-91A6-0CE59ADE848F}" type="pres">
      <dgm:prSet presAssocID="{6538A26C-ADA5-4283-AB23-CA9611CEF0F8}" presName="text_1" presStyleLbl="node1" presStyleIdx="0" presStyleCnt="1">
        <dgm:presLayoutVars>
          <dgm:bulletEnabled val="1"/>
        </dgm:presLayoutVars>
      </dgm:prSet>
      <dgm:spPr/>
    </dgm:pt>
    <dgm:pt modelId="{0A0D6068-7F3F-4AA4-8BCA-588D87C123DA}" type="pres">
      <dgm:prSet presAssocID="{6538A26C-ADA5-4283-AB23-CA9611CEF0F8}" presName="accent_1" presStyleCnt="0"/>
      <dgm:spPr/>
    </dgm:pt>
    <dgm:pt modelId="{CB9159D5-3977-43BB-B54A-B8B6B8B31D59}" type="pres">
      <dgm:prSet presAssocID="{6538A26C-ADA5-4283-AB23-CA9611CEF0F8}" presName="accentRepeatNode" presStyleLbl="solidFgAcc1" presStyleIdx="0" presStyleCnt="1"/>
      <dgm:spPr/>
    </dgm:pt>
  </dgm:ptLst>
  <dgm:cxnLst>
    <dgm:cxn modelId="{CF485D02-F7A1-4280-91A6-333A9A94B68A}" type="presOf" srcId="{A1E81FC6-9E98-478B-90EE-416786AA3410}" destId="{87917ECE-CD79-4A58-BD4F-037617BD4BD1}" srcOrd="0" destOrd="0" presId="urn:microsoft.com/office/officeart/2008/layout/VerticalCurvedList"/>
    <dgm:cxn modelId="{A26D403A-A4D2-42BD-BCD2-DE9169ACB66B}" srcId="{B0B475A5-01B7-4E12-ACFD-B6F422A55695}" destId="{6538A26C-ADA5-4283-AB23-CA9611CEF0F8}" srcOrd="0" destOrd="0" parTransId="{B75FA3F7-D44B-476D-98FD-EF820E508C92}" sibTransId="{A1E81FC6-9E98-478B-90EE-416786AA3410}"/>
    <dgm:cxn modelId="{954E1F5A-5CB7-42D9-9EF0-D9B2EE7DDF3F}" type="presOf" srcId="{6538A26C-ADA5-4283-AB23-CA9611CEF0F8}" destId="{E3C394EA-605B-4181-91A6-0CE59ADE848F}" srcOrd="0" destOrd="0" presId="urn:microsoft.com/office/officeart/2008/layout/VerticalCurvedList"/>
    <dgm:cxn modelId="{CC17E48E-AFBB-4E0C-B7B0-8C1FC13592C8}" type="presOf" srcId="{B0B475A5-01B7-4E12-ACFD-B6F422A55695}" destId="{22E1F294-1BB1-450C-8CDA-A508C3AEDAF4}" srcOrd="0" destOrd="0" presId="urn:microsoft.com/office/officeart/2008/layout/VerticalCurvedList"/>
    <dgm:cxn modelId="{54C12D91-67AF-4A46-85F1-B5F3D7653A2B}" type="presParOf" srcId="{22E1F294-1BB1-450C-8CDA-A508C3AEDAF4}" destId="{0087B2EB-3AC3-4560-BF29-C5E81E706E2F}" srcOrd="0" destOrd="0" presId="urn:microsoft.com/office/officeart/2008/layout/VerticalCurvedList"/>
    <dgm:cxn modelId="{B20A6416-ECB2-418F-B591-137CE466602D}" type="presParOf" srcId="{0087B2EB-3AC3-4560-BF29-C5E81E706E2F}" destId="{EB11CB52-5068-450B-BE06-899C9C022EAE}" srcOrd="0" destOrd="0" presId="urn:microsoft.com/office/officeart/2008/layout/VerticalCurvedList"/>
    <dgm:cxn modelId="{8CD07382-46A5-41D6-95C8-938DDB9DE150}" type="presParOf" srcId="{EB11CB52-5068-450B-BE06-899C9C022EAE}" destId="{4CB7A789-05EF-423D-8B8E-6D84A6080260}" srcOrd="0" destOrd="0" presId="urn:microsoft.com/office/officeart/2008/layout/VerticalCurvedList"/>
    <dgm:cxn modelId="{0B31A8B4-A200-419E-AB7E-6EB45E7ED21E}" type="presParOf" srcId="{EB11CB52-5068-450B-BE06-899C9C022EAE}" destId="{87917ECE-CD79-4A58-BD4F-037617BD4BD1}" srcOrd="1" destOrd="0" presId="urn:microsoft.com/office/officeart/2008/layout/VerticalCurvedList"/>
    <dgm:cxn modelId="{63512E8B-4FBC-4435-8B74-76B162BBCCA5}" type="presParOf" srcId="{EB11CB52-5068-450B-BE06-899C9C022EAE}" destId="{B1F19E64-C231-4681-9C66-A67F759B53B3}" srcOrd="2" destOrd="0" presId="urn:microsoft.com/office/officeart/2008/layout/VerticalCurvedList"/>
    <dgm:cxn modelId="{FEF9CB91-108A-4D9A-890F-3093B993D1C7}" type="presParOf" srcId="{EB11CB52-5068-450B-BE06-899C9C022EAE}" destId="{5D881C35-963D-4B26-B1A5-54FB4DDC6926}" srcOrd="3" destOrd="0" presId="urn:microsoft.com/office/officeart/2008/layout/VerticalCurvedList"/>
    <dgm:cxn modelId="{B1BCE033-F010-46E6-BC01-A849E43D9318}" type="presParOf" srcId="{0087B2EB-3AC3-4560-BF29-C5E81E706E2F}" destId="{E3C394EA-605B-4181-91A6-0CE59ADE848F}" srcOrd="1" destOrd="0" presId="urn:microsoft.com/office/officeart/2008/layout/VerticalCurvedList"/>
    <dgm:cxn modelId="{5229BD9F-382F-42F1-BB31-FDE84703D2D7}" type="presParOf" srcId="{0087B2EB-3AC3-4560-BF29-C5E81E706E2F}" destId="{0A0D6068-7F3F-4AA4-8BCA-588D87C123DA}" srcOrd="2" destOrd="0" presId="urn:microsoft.com/office/officeart/2008/layout/VerticalCurvedList"/>
    <dgm:cxn modelId="{38748E6B-7872-49F3-9924-F9C2844EFAFF}" type="presParOf" srcId="{0A0D6068-7F3F-4AA4-8BCA-588D87C123DA}" destId="{CB9159D5-3977-43BB-B54A-B8B6B8B31D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B475A5-01B7-4E12-ACFD-B6F422A5569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38A26C-ADA5-4283-AB23-CA9611CEF0F8}">
      <dgm:prSet phldrT="[Текст]" custT="1"/>
      <dgm:spPr/>
      <dgm:t>
        <a:bodyPr/>
        <a:lstStyle/>
        <a:p>
          <a:r>
            <a:rPr lang="ru-RU" sz="1700" kern="1200" dirty="0"/>
            <a:t>Число детей, включенных в ГИР «О детях, проявивших выдающиеся способности» (человек)</a:t>
          </a:r>
          <a:endParaRPr lang="ru-RU" sz="17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B75FA3F7-D44B-476D-98FD-EF820E508C92}" type="parTrans" cxnId="{A26D403A-A4D2-42BD-BCD2-DE9169ACB66B}">
      <dgm:prSet/>
      <dgm:spPr/>
      <dgm:t>
        <a:bodyPr/>
        <a:lstStyle/>
        <a:p>
          <a:endParaRPr lang="ru-RU"/>
        </a:p>
      </dgm:t>
    </dgm:pt>
    <dgm:pt modelId="{A1E81FC6-9E98-478B-90EE-416786AA3410}" type="sibTrans" cxnId="{A26D403A-A4D2-42BD-BCD2-DE9169ACB66B}">
      <dgm:prSet/>
      <dgm:spPr/>
      <dgm:t>
        <a:bodyPr/>
        <a:lstStyle/>
        <a:p>
          <a:endParaRPr lang="ru-RU"/>
        </a:p>
      </dgm:t>
    </dgm:pt>
    <dgm:pt modelId="{22E1F294-1BB1-450C-8CDA-A508C3AEDAF4}" type="pres">
      <dgm:prSet presAssocID="{B0B475A5-01B7-4E12-ACFD-B6F422A55695}" presName="Name0" presStyleCnt="0">
        <dgm:presLayoutVars>
          <dgm:chMax val="7"/>
          <dgm:chPref val="7"/>
          <dgm:dir/>
        </dgm:presLayoutVars>
      </dgm:prSet>
      <dgm:spPr/>
    </dgm:pt>
    <dgm:pt modelId="{0087B2EB-3AC3-4560-BF29-C5E81E706E2F}" type="pres">
      <dgm:prSet presAssocID="{B0B475A5-01B7-4E12-ACFD-B6F422A55695}" presName="Name1" presStyleCnt="0"/>
      <dgm:spPr/>
    </dgm:pt>
    <dgm:pt modelId="{EB11CB52-5068-450B-BE06-899C9C022EAE}" type="pres">
      <dgm:prSet presAssocID="{B0B475A5-01B7-4E12-ACFD-B6F422A55695}" presName="cycle" presStyleCnt="0"/>
      <dgm:spPr/>
    </dgm:pt>
    <dgm:pt modelId="{4CB7A789-05EF-423D-8B8E-6D84A6080260}" type="pres">
      <dgm:prSet presAssocID="{B0B475A5-01B7-4E12-ACFD-B6F422A55695}" presName="srcNode" presStyleLbl="node1" presStyleIdx="0" presStyleCnt="1"/>
      <dgm:spPr/>
    </dgm:pt>
    <dgm:pt modelId="{87917ECE-CD79-4A58-BD4F-037617BD4BD1}" type="pres">
      <dgm:prSet presAssocID="{B0B475A5-01B7-4E12-ACFD-B6F422A55695}" presName="conn" presStyleLbl="parChTrans1D2" presStyleIdx="0" presStyleCnt="1" custLinFactNeighborX="-16771"/>
      <dgm:spPr/>
    </dgm:pt>
    <dgm:pt modelId="{B1F19E64-C231-4681-9C66-A67F759B53B3}" type="pres">
      <dgm:prSet presAssocID="{B0B475A5-01B7-4E12-ACFD-B6F422A55695}" presName="extraNode" presStyleLbl="node1" presStyleIdx="0" presStyleCnt="1"/>
      <dgm:spPr/>
    </dgm:pt>
    <dgm:pt modelId="{5D881C35-963D-4B26-B1A5-54FB4DDC6926}" type="pres">
      <dgm:prSet presAssocID="{B0B475A5-01B7-4E12-ACFD-B6F422A55695}" presName="dstNode" presStyleLbl="node1" presStyleIdx="0" presStyleCnt="1"/>
      <dgm:spPr/>
    </dgm:pt>
    <dgm:pt modelId="{E3C394EA-605B-4181-91A6-0CE59ADE848F}" type="pres">
      <dgm:prSet presAssocID="{6538A26C-ADA5-4283-AB23-CA9611CEF0F8}" presName="text_1" presStyleLbl="node1" presStyleIdx="0" presStyleCnt="1" custLinFactNeighborX="0" custLinFactNeighborY="-26574">
        <dgm:presLayoutVars>
          <dgm:bulletEnabled val="1"/>
        </dgm:presLayoutVars>
      </dgm:prSet>
      <dgm:spPr/>
    </dgm:pt>
    <dgm:pt modelId="{0A0D6068-7F3F-4AA4-8BCA-588D87C123DA}" type="pres">
      <dgm:prSet presAssocID="{6538A26C-ADA5-4283-AB23-CA9611CEF0F8}" presName="accent_1" presStyleCnt="0"/>
      <dgm:spPr/>
    </dgm:pt>
    <dgm:pt modelId="{CB9159D5-3977-43BB-B54A-B8B6B8B31D59}" type="pres">
      <dgm:prSet presAssocID="{6538A26C-ADA5-4283-AB23-CA9611CEF0F8}" presName="accentRepeatNode" presStyleLbl="solidFgAcc1" presStyleIdx="0" presStyleCnt="1" custLinFactNeighborX="882" custLinFactNeighborY="-16363"/>
      <dgm:spPr/>
    </dgm:pt>
  </dgm:ptLst>
  <dgm:cxnLst>
    <dgm:cxn modelId="{CF485D02-F7A1-4280-91A6-333A9A94B68A}" type="presOf" srcId="{A1E81FC6-9E98-478B-90EE-416786AA3410}" destId="{87917ECE-CD79-4A58-BD4F-037617BD4BD1}" srcOrd="0" destOrd="0" presId="urn:microsoft.com/office/officeart/2008/layout/VerticalCurvedList"/>
    <dgm:cxn modelId="{A26D403A-A4D2-42BD-BCD2-DE9169ACB66B}" srcId="{B0B475A5-01B7-4E12-ACFD-B6F422A55695}" destId="{6538A26C-ADA5-4283-AB23-CA9611CEF0F8}" srcOrd="0" destOrd="0" parTransId="{B75FA3F7-D44B-476D-98FD-EF820E508C92}" sibTransId="{A1E81FC6-9E98-478B-90EE-416786AA3410}"/>
    <dgm:cxn modelId="{954E1F5A-5CB7-42D9-9EF0-D9B2EE7DDF3F}" type="presOf" srcId="{6538A26C-ADA5-4283-AB23-CA9611CEF0F8}" destId="{E3C394EA-605B-4181-91A6-0CE59ADE848F}" srcOrd="0" destOrd="0" presId="urn:microsoft.com/office/officeart/2008/layout/VerticalCurvedList"/>
    <dgm:cxn modelId="{CC17E48E-AFBB-4E0C-B7B0-8C1FC13592C8}" type="presOf" srcId="{B0B475A5-01B7-4E12-ACFD-B6F422A55695}" destId="{22E1F294-1BB1-450C-8CDA-A508C3AEDAF4}" srcOrd="0" destOrd="0" presId="urn:microsoft.com/office/officeart/2008/layout/VerticalCurvedList"/>
    <dgm:cxn modelId="{54C12D91-67AF-4A46-85F1-B5F3D7653A2B}" type="presParOf" srcId="{22E1F294-1BB1-450C-8CDA-A508C3AEDAF4}" destId="{0087B2EB-3AC3-4560-BF29-C5E81E706E2F}" srcOrd="0" destOrd="0" presId="urn:microsoft.com/office/officeart/2008/layout/VerticalCurvedList"/>
    <dgm:cxn modelId="{B20A6416-ECB2-418F-B591-137CE466602D}" type="presParOf" srcId="{0087B2EB-3AC3-4560-BF29-C5E81E706E2F}" destId="{EB11CB52-5068-450B-BE06-899C9C022EAE}" srcOrd="0" destOrd="0" presId="urn:microsoft.com/office/officeart/2008/layout/VerticalCurvedList"/>
    <dgm:cxn modelId="{8CD07382-46A5-41D6-95C8-938DDB9DE150}" type="presParOf" srcId="{EB11CB52-5068-450B-BE06-899C9C022EAE}" destId="{4CB7A789-05EF-423D-8B8E-6D84A6080260}" srcOrd="0" destOrd="0" presId="urn:microsoft.com/office/officeart/2008/layout/VerticalCurvedList"/>
    <dgm:cxn modelId="{0B31A8B4-A200-419E-AB7E-6EB45E7ED21E}" type="presParOf" srcId="{EB11CB52-5068-450B-BE06-899C9C022EAE}" destId="{87917ECE-CD79-4A58-BD4F-037617BD4BD1}" srcOrd="1" destOrd="0" presId="urn:microsoft.com/office/officeart/2008/layout/VerticalCurvedList"/>
    <dgm:cxn modelId="{63512E8B-4FBC-4435-8B74-76B162BBCCA5}" type="presParOf" srcId="{EB11CB52-5068-450B-BE06-899C9C022EAE}" destId="{B1F19E64-C231-4681-9C66-A67F759B53B3}" srcOrd="2" destOrd="0" presId="urn:microsoft.com/office/officeart/2008/layout/VerticalCurvedList"/>
    <dgm:cxn modelId="{FEF9CB91-108A-4D9A-890F-3093B993D1C7}" type="presParOf" srcId="{EB11CB52-5068-450B-BE06-899C9C022EAE}" destId="{5D881C35-963D-4B26-B1A5-54FB4DDC6926}" srcOrd="3" destOrd="0" presId="urn:microsoft.com/office/officeart/2008/layout/VerticalCurvedList"/>
    <dgm:cxn modelId="{B1BCE033-F010-46E6-BC01-A849E43D9318}" type="presParOf" srcId="{0087B2EB-3AC3-4560-BF29-C5E81E706E2F}" destId="{E3C394EA-605B-4181-91A6-0CE59ADE848F}" srcOrd="1" destOrd="0" presId="urn:microsoft.com/office/officeart/2008/layout/VerticalCurvedList"/>
    <dgm:cxn modelId="{5229BD9F-382F-42F1-BB31-FDE84703D2D7}" type="presParOf" srcId="{0087B2EB-3AC3-4560-BF29-C5E81E706E2F}" destId="{0A0D6068-7F3F-4AA4-8BCA-588D87C123DA}" srcOrd="2" destOrd="0" presId="urn:microsoft.com/office/officeart/2008/layout/VerticalCurvedList"/>
    <dgm:cxn modelId="{38748E6B-7872-49F3-9924-F9C2844EFAFF}" type="presParOf" srcId="{0A0D6068-7F3F-4AA4-8BCA-588D87C123DA}" destId="{CB9159D5-3977-43BB-B54A-B8B6B8B31D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17ECE-CD79-4A58-BD4F-037617BD4BD1}">
      <dsp:nvSpPr>
        <dsp:cNvPr id="0" name=""/>
        <dsp:cNvSpPr/>
      </dsp:nvSpPr>
      <dsp:spPr>
        <a:xfrm>
          <a:off x="-7021072" y="-1074276"/>
          <a:ext cx="8362954" cy="8362954"/>
        </a:xfrm>
        <a:prstGeom prst="blockArc">
          <a:avLst>
            <a:gd name="adj1" fmla="val 18900000"/>
            <a:gd name="adj2" fmla="val 2700000"/>
            <a:gd name="adj3" fmla="val 258"/>
          </a:avLst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394EA-605B-4181-91A6-0CE59ADE848F}">
      <dsp:nvSpPr>
        <dsp:cNvPr id="0" name=""/>
        <dsp:cNvSpPr/>
      </dsp:nvSpPr>
      <dsp:spPr>
        <a:xfrm>
          <a:off x="435940" y="282506"/>
          <a:ext cx="11217295" cy="5647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828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Объем программ дополнительного образования детей, проводимых на еженедельной основе (человеко-часов)</a:t>
          </a:r>
        </a:p>
      </dsp:txBody>
      <dsp:txXfrm>
        <a:off x="435940" y="282506"/>
        <a:ext cx="11217295" cy="564764"/>
      </dsp:txXfrm>
    </dsp:sp>
    <dsp:sp modelId="{CB9159D5-3977-43BB-B54A-B8B6B8B31D59}">
      <dsp:nvSpPr>
        <dsp:cNvPr id="0" name=""/>
        <dsp:cNvSpPr/>
      </dsp:nvSpPr>
      <dsp:spPr>
        <a:xfrm>
          <a:off x="82962" y="211911"/>
          <a:ext cx="705955" cy="705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735AC-5163-4819-BBC2-271CE1F9E30E}">
      <dsp:nvSpPr>
        <dsp:cNvPr id="0" name=""/>
        <dsp:cNvSpPr/>
      </dsp:nvSpPr>
      <dsp:spPr>
        <a:xfrm>
          <a:off x="947385" y="1130150"/>
          <a:ext cx="10705850" cy="5647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828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Объем проведенных профильных региональных смен (человеко-дней)</a:t>
          </a:r>
        </a:p>
      </dsp:txBody>
      <dsp:txXfrm>
        <a:off x="947385" y="1130150"/>
        <a:ext cx="10705850" cy="564764"/>
      </dsp:txXfrm>
    </dsp:sp>
    <dsp:sp modelId="{90CB9706-FDEB-4D8C-94C4-185A42A74914}">
      <dsp:nvSpPr>
        <dsp:cNvPr id="0" name=""/>
        <dsp:cNvSpPr/>
      </dsp:nvSpPr>
      <dsp:spPr>
        <a:xfrm>
          <a:off x="594407" y="1059555"/>
          <a:ext cx="705955" cy="705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87FAC-3AFC-4933-9F61-D383231BD673}">
      <dsp:nvSpPr>
        <dsp:cNvPr id="0" name=""/>
        <dsp:cNvSpPr/>
      </dsp:nvSpPr>
      <dsp:spPr>
        <a:xfrm>
          <a:off x="1227654" y="1977173"/>
          <a:ext cx="10425580" cy="5647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828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Доля детей (5-11 классов), вовлеченных в мероприятия (процентов)</a:t>
          </a:r>
        </a:p>
      </dsp:txBody>
      <dsp:txXfrm>
        <a:off x="1227654" y="1977173"/>
        <a:ext cx="10425580" cy="564764"/>
      </dsp:txXfrm>
    </dsp:sp>
    <dsp:sp modelId="{9ABE09BF-9657-47F8-A131-8E4A3B7DEEC5}">
      <dsp:nvSpPr>
        <dsp:cNvPr id="0" name=""/>
        <dsp:cNvSpPr/>
      </dsp:nvSpPr>
      <dsp:spPr>
        <a:xfrm>
          <a:off x="874676" y="1906578"/>
          <a:ext cx="705955" cy="705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AC097-C0B6-40EC-BDFA-81067EC4E332}">
      <dsp:nvSpPr>
        <dsp:cNvPr id="0" name=""/>
        <dsp:cNvSpPr/>
      </dsp:nvSpPr>
      <dsp:spPr>
        <a:xfrm>
          <a:off x="1317142" y="2824818"/>
          <a:ext cx="10336093" cy="5647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828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Численность детей, участвующих в программах с применением дистанционных технологий (человек)</a:t>
          </a:r>
        </a:p>
      </dsp:txBody>
      <dsp:txXfrm>
        <a:off x="1317142" y="2824818"/>
        <a:ext cx="10336093" cy="564764"/>
      </dsp:txXfrm>
    </dsp:sp>
    <dsp:sp modelId="{440350C9-0FE8-46EE-99BB-847A55DBA35E}">
      <dsp:nvSpPr>
        <dsp:cNvPr id="0" name=""/>
        <dsp:cNvSpPr/>
      </dsp:nvSpPr>
      <dsp:spPr>
        <a:xfrm>
          <a:off x="964164" y="2754222"/>
          <a:ext cx="705955" cy="705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E3576-1D89-40D4-95CE-7CABBB66E66C}">
      <dsp:nvSpPr>
        <dsp:cNvPr id="0" name=""/>
        <dsp:cNvSpPr/>
      </dsp:nvSpPr>
      <dsp:spPr>
        <a:xfrm>
          <a:off x="1227654" y="3672462"/>
          <a:ext cx="10425580" cy="5647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828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Число проведенных региональных мероприятий (единиц)</a:t>
          </a:r>
        </a:p>
      </dsp:txBody>
      <dsp:txXfrm>
        <a:off x="1227654" y="3672462"/>
        <a:ext cx="10425580" cy="564764"/>
      </dsp:txXfrm>
    </dsp:sp>
    <dsp:sp modelId="{DF2C5CF4-69F1-4887-A7E8-4541AA481877}">
      <dsp:nvSpPr>
        <dsp:cNvPr id="0" name=""/>
        <dsp:cNvSpPr/>
      </dsp:nvSpPr>
      <dsp:spPr>
        <a:xfrm>
          <a:off x="874676" y="3601866"/>
          <a:ext cx="705955" cy="705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5B2DD-59C1-4D03-876A-250EE5779422}">
      <dsp:nvSpPr>
        <dsp:cNvPr id="0" name=""/>
        <dsp:cNvSpPr/>
      </dsp:nvSpPr>
      <dsp:spPr>
        <a:xfrm>
          <a:off x="947385" y="4519485"/>
          <a:ext cx="10705850" cy="5647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828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Число детей, включенных в ГИР «О детях, проявивших выдающиеся способности» (человек)</a:t>
          </a:r>
        </a:p>
      </dsp:txBody>
      <dsp:txXfrm>
        <a:off x="947385" y="4519485"/>
        <a:ext cx="10705850" cy="564764"/>
      </dsp:txXfrm>
    </dsp:sp>
    <dsp:sp modelId="{67FB9DCD-BDE7-40E3-8E23-2F66033A4E57}">
      <dsp:nvSpPr>
        <dsp:cNvPr id="0" name=""/>
        <dsp:cNvSpPr/>
      </dsp:nvSpPr>
      <dsp:spPr>
        <a:xfrm>
          <a:off x="594407" y="4448889"/>
          <a:ext cx="705955" cy="705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421F9-A297-4325-A4FC-DCA6F300F1AB}">
      <dsp:nvSpPr>
        <dsp:cNvPr id="0" name=""/>
        <dsp:cNvSpPr/>
      </dsp:nvSpPr>
      <dsp:spPr>
        <a:xfrm>
          <a:off x="435940" y="5367129"/>
          <a:ext cx="11217295" cy="5647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828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Повышение квалификации сотрудников центра (процентов)</a:t>
          </a:r>
        </a:p>
      </dsp:txBody>
      <dsp:txXfrm>
        <a:off x="435940" y="5367129"/>
        <a:ext cx="11217295" cy="564764"/>
      </dsp:txXfrm>
    </dsp:sp>
    <dsp:sp modelId="{754B7AD3-8C13-460A-A4EE-CC3FAF7383C5}">
      <dsp:nvSpPr>
        <dsp:cNvPr id="0" name=""/>
        <dsp:cNvSpPr/>
      </dsp:nvSpPr>
      <dsp:spPr>
        <a:xfrm>
          <a:off x="82962" y="5296533"/>
          <a:ext cx="705955" cy="705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17ECE-CD79-4A58-BD4F-037617BD4BD1}">
      <dsp:nvSpPr>
        <dsp:cNvPr id="0" name=""/>
        <dsp:cNvSpPr/>
      </dsp:nvSpPr>
      <dsp:spPr>
        <a:xfrm>
          <a:off x="-1209147" y="-206369"/>
          <a:ext cx="1581164" cy="1581164"/>
        </a:xfrm>
        <a:prstGeom prst="blockArc">
          <a:avLst>
            <a:gd name="adj1" fmla="val 18900000"/>
            <a:gd name="adj2" fmla="val 2700000"/>
            <a:gd name="adj3" fmla="val 1366"/>
          </a:avLst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394EA-605B-4181-91A6-0CE59ADE848F}">
      <dsp:nvSpPr>
        <dsp:cNvPr id="0" name=""/>
        <dsp:cNvSpPr/>
      </dsp:nvSpPr>
      <dsp:spPr>
        <a:xfrm>
          <a:off x="362036" y="294583"/>
          <a:ext cx="11551325" cy="5792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719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Программы на еженедельной основе (решение нестандартных задач по физике, информатике, математике, кружки: «За страницами учебника географии», «Журналистика», «Биологический кружок»)</a:t>
          </a:r>
        </a:p>
      </dsp:txBody>
      <dsp:txXfrm>
        <a:off x="362036" y="294583"/>
        <a:ext cx="11551325" cy="579258"/>
      </dsp:txXfrm>
    </dsp:sp>
    <dsp:sp modelId="{CB9159D5-3977-43BB-B54A-B8B6B8B31D59}">
      <dsp:nvSpPr>
        <dsp:cNvPr id="0" name=""/>
        <dsp:cNvSpPr/>
      </dsp:nvSpPr>
      <dsp:spPr>
        <a:xfrm>
          <a:off x="0" y="222176"/>
          <a:ext cx="724073" cy="724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17ECE-CD79-4A58-BD4F-037617BD4BD1}">
      <dsp:nvSpPr>
        <dsp:cNvPr id="0" name=""/>
        <dsp:cNvSpPr/>
      </dsp:nvSpPr>
      <dsp:spPr>
        <a:xfrm>
          <a:off x="-1209147" y="-206369"/>
          <a:ext cx="1581164" cy="1581164"/>
        </a:xfrm>
        <a:prstGeom prst="blockArc">
          <a:avLst>
            <a:gd name="adj1" fmla="val 18900000"/>
            <a:gd name="adj2" fmla="val 2700000"/>
            <a:gd name="adj3" fmla="val 1366"/>
          </a:avLst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394EA-605B-4181-91A6-0CE59ADE848F}">
      <dsp:nvSpPr>
        <dsp:cNvPr id="0" name=""/>
        <dsp:cNvSpPr/>
      </dsp:nvSpPr>
      <dsp:spPr>
        <a:xfrm>
          <a:off x="362036" y="140651"/>
          <a:ext cx="11551325" cy="5792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719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Объем проведенных профильных региональных смен (человеко-дней)</a:t>
          </a:r>
        </a:p>
      </dsp:txBody>
      <dsp:txXfrm>
        <a:off x="362036" y="140651"/>
        <a:ext cx="11551325" cy="579258"/>
      </dsp:txXfrm>
    </dsp:sp>
    <dsp:sp modelId="{CB9159D5-3977-43BB-B54A-B8B6B8B31D59}">
      <dsp:nvSpPr>
        <dsp:cNvPr id="0" name=""/>
        <dsp:cNvSpPr/>
      </dsp:nvSpPr>
      <dsp:spPr>
        <a:xfrm>
          <a:off x="6386" y="103695"/>
          <a:ext cx="724073" cy="724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17ECE-CD79-4A58-BD4F-037617BD4BD1}">
      <dsp:nvSpPr>
        <dsp:cNvPr id="0" name=""/>
        <dsp:cNvSpPr/>
      </dsp:nvSpPr>
      <dsp:spPr>
        <a:xfrm>
          <a:off x="-1209147" y="-206369"/>
          <a:ext cx="1581164" cy="1581164"/>
        </a:xfrm>
        <a:prstGeom prst="blockArc">
          <a:avLst>
            <a:gd name="adj1" fmla="val 18900000"/>
            <a:gd name="adj2" fmla="val 2700000"/>
            <a:gd name="adj3" fmla="val 1366"/>
          </a:avLst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394EA-605B-4181-91A6-0CE59ADE848F}">
      <dsp:nvSpPr>
        <dsp:cNvPr id="0" name=""/>
        <dsp:cNvSpPr/>
      </dsp:nvSpPr>
      <dsp:spPr>
        <a:xfrm>
          <a:off x="362036" y="140651"/>
          <a:ext cx="11551325" cy="5792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719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Критерии отбора:</a:t>
          </a:r>
        </a:p>
      </dsp:txBody>
      <dsp:txXfrm>
        <a:off x="362036" y="140651"/>
        <a:ext cx="11551325" cy="579258"/>
      </dsp:txXfrm>
    </dsp:sp>
    <dsp:sp modelId="{CB9159D5-3977-43BB-B54A-B8B6B8B31D59}">
      <dsp:nvSpPr>
        <dsp:cNvPr id="0" name=""/>
        <dsp:cNvSpPr/>
      </dsp:nvSpPr>
      <dsp:spPr>
        <a:xfrm>
          <a:off x="6386" y="103695"/>
          <a:ext cx="724073" cy="724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17ECE-CD79-4A58-BD4F-037617BD4BD1}">
      <dsp:nvSpPr>
        <dsp:cNvPr id="0" name=""/>
        <dsp:cNvSpPr/>
      </dsp:nvSpPr>
      <dsp:spPr>
        <a:xfrm>
          <a:off x="-1209147" y="-206369"/>
          <a:ext cx="1581164" cy="1581164"/>
        </a:xfrm>
        <a:prstGeom prst="blockArc">
          <a:avLst>
            <a:gd name="adj1" fmla="val 18900000"/>
            <a:gd name="adj2" fmla="val 2700000"/>
            <a:gd name="adj3" fmla="val 1366"/>
          </a:avLst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394EA-605B-4181-91A6-0CE59ADE848F}">
      <dsp:nvSpPr>
        <dsp:cNvPr id="0" name=""/>
        <dsp:cNvSpPr/>
      </dsp:nvSpPr>
      <dsp:spPr>
        <a:xfrm>
          <a:off x="362036" y="140651"/>
          <a:ext cx="11551325" cy="5792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719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Критерии отбора:</a:t>
          </a:r>
        </a:p>
      </dsp:txBody>
      <dsp:txXfrm>
        <a:off x="362036" y="140651"/>
        <a:ext cx="11551325" cy="579258"/>
      </dsp:txXfrm>
    </dsp:sp>
    <dsp:sp modelId="{CB9159D5-3977-43BB-B54A-B8B6B8B31D59}">
      <dsp:nvSpPr>
        <dsp:cNvPr id="0" name=""/>
        <dsp:cNvSpPr/>
      </dsp:nvSpPr>
      <dsp:spPr>
        <a:xfrm>
          <a:off x="6386" y="103695"/>
          <a:ext cx="724073" cy="724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17ECE-CD79-4A58-BD4F-037617BD4BD1}">
      <dsp:nvSpPr>
        <dsp:cNvPr id="0" name=""/>
        <dsp:cNvSpPr/>
      </dsp:nvSpPr>
      <dsp:spPr>
        <a:xfrm>
          <a:off x="-969722" y="-166452"/>
          <a:ext cx="1269259" cy="1269259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394EA-605B-4181-91A6-0CE59ADE848F}">
      <dsp:nvSpPr>
        <dsp:cNvPr id="0" name=""/>
        <dsp:cNvSpPr/>
      </dsp:nvSpPr>
      <dsp:spPr>
        <a:xfrm>
          <a:off x="290614" y="235685"/>
          <a:ext cx="11599210" cy="464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61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Численность детей, участвующих в программах с применением дистанционных технологий (человек)</a:t>
          </a:r>
        </a:p>
      </dsp:txBody>
      <dsp:txXfrm>
        <a:off x="290614" y="235685"/>
        <a:ext cx="11599210" cy="464983"/>
      </dsp:txXfrm>
    </dsp:sp>
    <dsp:sp modelId="{CB9159D5-3977-43BB-B54A-B8B6B8B31D59}">
      <dsp:nvSpPr>
        <dsp:cNvPr id="0" name=""/>
        <dsp:cNvSpPr/>
      </dsp:nvSpPr>
      <dsp:spPr>
        <a:xfrm>
          <a:off x="0" y="177562"/>
          <a:ext cx="581229" cy="581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17ECE-CD79-4A58-BD4F-037617BD4BD1}">
      <dsp:nvSpPr>
        <dsp:cNvPr id="0" name=""/>
        <dsp:cNvSpPr/>
      </dsp:nvSpPr>
      <dsp:spPr>
        <a:xfrm>
          <a:off x="-969722" y="-166452"/>
          <a:ext cx="1269259" cy="1269259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394EA-605B-4181-91A6-0CE59ADE848F}">
      <dsp:nvSpPr>
        <dsp:cNvPr id="0" name=""/>
        <dsp:cNvSpPr/>
      </dsp:nvSpPr>
      <dsp:spPr>
        <a:xfrm>
          <a:off x="290614" y="235685"/>
          <a:ext cx="11599210" cy="464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61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Число проведенных региональных мероприятий (единиц)</a:t>
          </a:r>
        </a:p>
      </dsp:txBody>
      <dsp:txXfrm>
        <a:off x="290614" y="235685"/>
        <a:ext cx="11599210" cy="464983"/>
      </dsp:txXfrm>
    </dsp:sp>
    <dsp:sp modelId="{CB9159D5-3977-43BB-B54A-B8B6B8B31D59}">
      <dsp:nvSpPr>
        <dsp:cNvPr id="0" name=""/>
        <dsp:cNvSpPr/>
      </dsp:nvSpPr>
      <dsp:spPr>
        <a:xfrm>
          <a:off x="0" y="177562"/>
          <a:ext cx="581229" cy="581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17ECE-CD79-4A58-BD4F-037617BD4BD1}">
      <dsp:nvSpPr>
        <dsp:cNvPr id="0" name=""/>
        <dsp:cNvSpPr/>
      </dsp:nvSpPr>
      <dsp:spPr>
        <a:xfrm>
          <a:off x="-1209147" y="-206369"/>
          <a:ext cx="1581164" cy="1581164"/>
        </a:xfrm>
        <a:prstGeom prst="blockArc">
          <a:avLst>
            <a:gd name="adj1" fmla="val 18900000"/>
            <a:gd name="adj2" fmla="val 2700000"/>
            <a:gd name="adj3" fmla="val 1366"/>
          </a:avLst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394EA-605B-4181-91A6-0CE59ADE848F}">
      <dsp:nvSpPr>
        <dsp:cNvPr id="0" name=""/>
        <dsp:cNvSpPr/>
      </dsp:nvSpPr>
      <dsp:spPr>
        <a:xfrm>
          <a:off x="362036" y="140651"/>
          <a:ext cx="11551325" cy="5792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719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Число детей, включенных в ГИР «О детях, проявивших выдающиеся способности» (человек)</a:t>
          </a:r>
          <a:endParaRPr lang="ru-RU" sz="17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62036" y="140651"/>
        <a:ext cx="11551325" cy="579258"/>
      </dsp:txXfrm>
    </dsp:sp>
    <dsp:sp modelId="{CB9159D5-3977-43BB-B54A-B8B6B8B31D59}">
      <dsp:nvSpPr>
        <dsp:cNvPr id="0" name=""/>
        <dsp:cNvSpPr/>
      </dsp:nvSpPr>
      <dsp:spPr>
        <a:xfrm>
          <a:off x="6386" y="103695"/>
          <a:ext cx="724073" cy="724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pPr>
              <a:defRPr/>
            </a:pPr>
            <a:fld id="{B93E6E19-902C-482B-9F4A-EE6EFD23C6C2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95FE33-6F37-40AE-AB61-C5207C3B99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8475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078207-B653-47C2-B486-7A46C7567636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76788"/>
            <a:ext cx="5435600" cy="391001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847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8475"/>
          </a:xfrm>
          <a:prstGeom prst="rect">
            <a:avLst/>
          </a:prstGeom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9CB84D-C53C-4AE5-8EC4-DB04419518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975" y="92075"/>
            <a:ext cx="661670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9700" y="3884613"/>
            <a:ext cx="6443663" cy="56070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>
              <a:defRPr/>
            </a:pPr>
            <a:endParaRPr lang="ru-RU" dirty="0"/>
          </a:p>
          <a:p>
            <a:pPr indent="457200">
              <a:defRPr/>
            </a:pPr>
            <a:endParaRPr lang="ru-RU" dirty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E97A85-161F-4583-AE76-89B56AC06250}" type="slidenum">
              <a:rPr lang="ru-RU" altLang="ru-RU" smtClean="0">
                <a:latin typeface="Arial" charset="0"/>
                <a:cs typeface="Arial" charset="0"/>
              </a:rPr>
              <a:pPr/>
              <a:t>1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CB84D-C53C-4AE5-8EC4-DB044195187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7957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CB84D-C53C-4AE5-8EC4-DB044195187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74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CB84D-C53C-4AE5-8EC4-DB044195187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7909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975" y="92075"/>
            <a:ext cx="661670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9700" y="3884613"/>
            <a:ext cx="6443663" cy="56070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>
              <a:defRPr/>
            </a:pPr>
            <a:endParaRPr lang="ru-RU" dirty="0"/>
          </a:p>
          <a:p>
            <a:pPr indent="457200">
              <a:defRPr/>
            </a:pPr>
            <a:endParaRPr lang="ru-RU" dirty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E97A85-161F-4583-AE76-89B56AC06250}" type="slidenum">
              <a:rPr lang="ru-RU" altLang="ru-RU" smtClean="0">
                <a:latin typeface="Arial" charset="0"/>
                <a:cs typeface="Arial" charset="0"/>
              </a:rPr>
              <a:pPr/>
              <a:t>13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CB84D-C53C-4AE5-8EC4-DB044195187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33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CB84D-C53C-4AE5-8EC4-DB044195187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096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CB84D-C53C-4AE5-8EC4-DB044195187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073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CB84D-C53C-4AE5-8EC4-DB044195187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790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CB84D-C53C-4AE5-8EC4-DB044195187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486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CB84D-C53C-4AE5-8EC4-DB044195187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501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CB84D-C53C-4AE5-8EC4-DB044195187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749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CB84D-C53C-4AE5-8EC4-DB044195187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754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19BF-9FE3-4763-80FC-41F579CD203F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9163-F752-4418-B8C0-514644653D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8B52F-F6D5-4B31-86FF-69D672D08B63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CA3EB-ABE4-4DA0-B105-EE000EA6E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FE97-121F-44A5-B9A0-A9F08A6BECB5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625E-6840-46A3-8389-49134063C3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2C5AE-4457-40C1-B372-7FC82419E178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9D0E8-EB49-47C6-AB5D-1C232CD81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7996-B31C-49FF-A513-0EF5DFF0E046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83FAC-D6D8-4502-B7DA-32C00AA6EB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2758-813C-4D5C-99D9-E9464A67FA98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2D8AC-9C76-44F2-B531-F53A2A2066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7135-5FDA-4F78-8DE5-E5D23F6CACF8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25C32-1F91-4447-9E6C-EED7A71CA4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9CF3-8E05-426B-8260-4C7B0CFF0467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0511B-D301-4916-BF46-FB604BB5FB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F7FC9-5E08-40D1-9BCC-9EB16111CBDD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C1FB-712A-4C51-8112-B8B9293DF8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B167-E174-4217-9B51-7365E55CD923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186F-7753-4207-B082-B88631F19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F303-BF2E-4C4C-A1FD-D3DC8D4E42E2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B7C6B-FBD0-432F-AF54-531E55D5E2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F8097-D9D2-4E87-98DD-3C6C15F66C84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EB6ED34-2978-4F50-97AE-92351BF705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66"/>
          <p:cNvSpPr>
            <a:spLocks noChangeArrowheads="1"/>
          </p:cNvSpPr>
          <p:nvPr/>
        </p:nvSpPr>
        <p:spPr bwMode="auto">
          <a:xfrm>
            <a:off x="527050" y="1714500"/>
            <a:ext cx="111379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900" tIns="51951" rIns="103900" bIns="51951"/>
          <a:lstStyle/>
          <a:p>
            <a:pPr algn="ctr" eaLnBrk="1" hangingPunct="1"/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1776413" y="4681538"/>
            <a:ext cx="8639175" cy="81047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  <a:defRPr/>
            </a:pPr>
            <a:r>
              <a:rPr lang="ru-RU" altLang="ru-RU" sz="2200" b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Проничева Ольга Борисовна,</a:t>
            </a:r>
          </a:p>
          <a:p>
            <a:pPr algn="ctr" eaLnBrk="1" hangingPunct="1">
              <a:spcBef>
                <a:spcPts val="800"/>
              </a:spcBef>
              <a:defRPr/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руководитель центра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53000" y="6307138"/>
            <a:ext cx="2271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Tahoma" pitchFamily="34" charset="0"/>
                <a:cs typeface="Arial" pitchFamily="34" charset="0"/>
              </a:rPr>
              <a:t>Февраль 2021 г.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8244" y="2067700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-8244" y="4250727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E2D38B-4B27-41B2-8D97-D5247D514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642" y="386767"/>
            <a:ext cx="3170071" cy="135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07B55C0-736B-43DE-B1D1-5A24FED0D2B5}"/>
              </a:ext>
            </a:extLst>
          </p:cNvPr>
          <p:cNvSpPr txBox="1">
            <a:spLocks/>
          </p:cNvSpPr>
          <p:nvPr/>
        </p:nvSpPr>
        <p:spPr>
          <a:xfrm>
            <a:off x="-8244" y="2391401"/>
            <a:ext cx="12192000" cy="1571625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Взаимодействие образовательного центра «Импульс» с муниципальными опорными центрами дополнительного образования детей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2000" y="831378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50DCDD-B1CE-440E-80A0-18F2463BD61C}"/>
              </a:ext>
            </a:extLst>
          </p:cNvPr>
          <p:cNvSpPr txBox="1"/>
          <p:nvPr/>
        </p:nvSpPr>
        <p:spPr>
          <a:xfrm>
            <a:off x="-104280" y="11965"/>
            <a:ext cx="1220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Региональные мероприятия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C21190F0-0574-49C1-9911-D66AA6FAC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484520"/>
              </p:ext>
            </p:extLst>
          </p:nvPr>
        </p:nvGraphicFramePr>
        <p:xfrm>
          <a:off x="1554576" y="3757033"/>
          <a:ext cx="9070847" cy="286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AE6AB3DA-EC74-491A-A4E5-1BD0CFB33D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3193842"/>
              </p:ext>
            </p:extLst>
          </p:nvPr>
        </p:nvGraphicFramePr>
        <p:xfrm>
          <a:off x="1530829" y="973264"/>
          <a:ext cx="8933782" cy="295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439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2000" y="831378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50DCDD-B1CE-440E-80A0-18F2463BD61C}"/>
              </a:ext>
            </a:extLst>
          </p:cNvPr>
          <p:cNvSpPr txBox="1"/>
          <p:nvPr/>
        </p:nvSpPr>
        <p:spPr>
          <a:xfrm>
            <a:off x="-104280" y="11965"/>
            <a:ext cx="1220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Государственный информационный ресурс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«О детях, проявивших выдающиеся способности» </a:t>
            </a:r>
          </a:p>
          <a:p>
            <a:pPr algn="ctr"/>
            <a:endParaRPr lang="ru-RU" sz="2400" b="1" dirty="0">
              <a:solidFill>
                <a:schemeClr val="accent5">
                  <a:lumMod val="75000"/>
                </a:schemeClr>
              </a:solidFill>
              <a:latin typeface="Book Antiqua" pitchFamily="18" charset="0"/>
              <a:ea typeface="Tahoma" panose="020B0604030504040204" pitchFamily="34" charset="0"/>
              <a:cs typeface="Arial" pitchFamily="34" charset="0"/>
            </a:endParaRPr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id="{C3CF1CA0-4B5B-46A2-932B-0005FBD5E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888087"/>
              </p:ext>
            </p:extLst>
          </p:nvPr>
        </p:nvGraphicFramePr>
        <p:xfrm>
          <a:off x="186358" y="891295"/>
          <a:ext cx="11913362" cy="116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5D78F1F-4BBD-4FBB-B22E-74A33743E9C7}"/>
              </a:ext>
            </a:extLst>
          </p:cNvPr>
          <p:cNvSpPr txBox="1"/>
          <p:nvPr/>
        </p:nvSpPr>
        <p:spPr>
          <a:xfrm>
            <a:off x="0" y="1197496"/>
            <a:ext cx="11095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1 200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FABBDF5C-9783-46D6-98E7-16E571996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801992"/>
              </p:ext>
            </p:extLst>
          </p:nvPr>
        </p:nvGraphicFramePr>
        <p:xfrm>
          <a:off x="667512" y="1798253"/>
          <a:ext cx="11100815" cy="480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4784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Шестиугольник 113">
            <a:extLst>
              <a:ext uri="{FF2B5EF4-FFF2-40B4-BE49-F238E27FC236}">
                <a16:creationId xmlns:a16="http://schemas.microsoft.com/office/drawing/2014/main" id="{70D24C3B-6324-4141-9899-3DB77B87B12E}"/>
              </a:ext>
            </a:extLst>
          </p:cNvPr>
          <p:cNvSpPr/>
          <p:nvPr/>
        </p:nvSpPr>
        <p:spPr>
          <a:xfrm>
            <a:off x="177800" y="2298700"/>
            <a:ext cx="2425700" cy="2051050"/>
          </a:xfrm>
          <a:prstGeom prst="hexagon">
            <a:avLst/>
          </a:prstGeom>
          <a:gradFill flip="none" rotWithShape="1">
            <a:gsLst>
              <a:gs pos="0">
                <a:srgbClr val="117CC0">
                  <a:shade val="30000"/>
                  <a:satMod val="115000"/>
                </a:srgbClr>
              </a:gs>
              <a:gs pos="50000">
                <a:srgbClr val="117CC0">
                  <a:shade val="67500"/>
                  <a:satMod val="115000"/>
                </a:srgbClr>
              </a:gs>
              <a:gs pos="100000">
                <a:srgbClr val="117C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5" name="Шестиугольник 114">
            <a:extLst>
              <a:ext uri="{FF2B5EF4-FFF2-40B4-BE49-F238E27FC236}">
                <a16:creationId xmlns:a16="http://schemas.microsoft.com/office/drawing/2014/main" id="{11AB2365-3092-4226-8C22-C39E6EE4B6D8}"/>
              </a:ext>
            </a:extLst>
          </p:cNvPr>
          <p:cNvSpPr/>
          <p:nvPr/>
        </p:nvSpPr>
        <p:spPr>
          <a:xfrm>
            <a:off x="2093913" y="1262063"/>
            <a:ext cx="2389187" cy="2043112"/>
          </a:xfrm>
          <a:prstGeom prst="hexagon">
            <a:avLst/>
          </a:prstGeom>
          <a:gradFill flip="none" rotWithShape="1">
            <a:gsLst>
              <a:gs pos="0">
                <a:srgbClr val="48A744">
                  <a:shade val="30000"/>
                  <a:satMod val="115000"/>
                </a:srgbClr>
              </a:gs>
              <a:gs pos="50000">
                <a:srgbClr val="48A744">
                  <a:shade val="67500"/>
                  <a:satMod val="115000"/>
                </a:srgbClr>
              </a:gs>
              <a:gs pos="100000">
                <a:srgbClr val="48A744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6" name="Шестиугольник 115">
            <a:extLst>
              <a:ext uri="{FF2B5EF4-FFF2-40B4-BE49-F238E27FC236}">
                <a16:creationId xmlns:a16="http://schemas.microsoft.com/office/drawing/2014/main" id="{50075202-8712-40C4-BFBE-97656C15CD09}"/>
              </a:ext>
            </a:extLst>
          </p:cNvPr>
          <p:cNvSpPr/>
          <p:nvPr/>
        </p:nvSpPr>
        <p:spPr>
          <a:xfrm>
            <a:off x="3975100" y="2286000"/>
            <a:ext cx="2389188" cy="2036763"/>
          </a:xfrm>
          <a:prstGeom prst="hexagon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1" name="Шестиугольник 110">
            <a:extLst>
              <a:ext uri="{FF2B5EF4-FFF2-40B4-BE49-F238E27FC236}">
                <a16:creationId xmlns:a16="http://schemas.microsoft.com/office/drawing/2014/main" id="{A20875A7-B9E3-4FEC-8F17-5A7EDCC1C108}"/>
              </a:ext>
            </a:extLst>
          </p:cNvPr>
          <p:cNvSpPr/>
          <p:nvPr/>
        </p:nvSpPr>
        <p:spPr>
          <a:xfrm>
            <a:off x="5856288" y="1262063"/>
            <a:ext cx="2368550" cy="2043112"/>
          </a:xfrm>
          <a:prstGeom prst="hexagon">
            <a:avLst/>
          </a:prstGeom>
          <a:gradFill flip="none" rotWithShape="1">
            <a:gsLst>
              <a:gs pos="0">
                <a:srgbClr val="117CC0">
                  <a:shade val="30000"/>
                  <a:satMod val="115000"/>
                </a:srgbClr>
              </a:gs>
              <a:gs pos="50000">
                <a:srgbClr val="117CC0">
                  <a:shade val="67500"/>
                  <a:satMod val="115000"/>
                </a:srgbClr>
              </a:gs>
              <a:gs pos="100000">
                <a:srgbClr val="117C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" name="Шестиугольник 111">
            <a:extLst>
              <a:ext uri="{FF2B5EF4-FFF2-40B4-BE49-F238E27FC236}">
                <a16:creationId xmlns:a16="http://schemas.microsoft.com/office/drawing/2014/main" id="{24239926-8C54-4552-8EC5-41143294C2FB}"/>
              </a:ext>
            </a:extLst>
          </p:cNvPr>
          <p:cNvSpPr/>
          <p:nvPr/>
        </p:nvSpPr>
        <p:spPr>
          <a:xfrm>
            <a:off x="7721600" y="2279650"/>
            <a:ext cx="2347913" cy="2043113"/>
          </a:xfrm>
          <a:prstGeom prst="hexagon">
            <a:avLst/>
          </a:prstGeom>
          <a:gradFill flip="none" rotWithShape="1">
            <a:gsLst>
              <a:gs pos="0">
                <a:srgbClr val="48A744">
                  <a:shade val="30000"/>
                  <a:satMod val="115000"/>
                </a:srgbClr>
              </a:gs>
              <a:gs pos="50000">
                <a:srgbClr val="48A744">
                  <a:shade val="67500"/>
                  <a:satMod val="115000"/>
                </a:srgbClr>
              </a:gs>
              <a:gs pos="100000">
                <a:srgbClr val="48A744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53" name="Текст 9">
            <a:extLst>
              <a:ext uri="{FF2B5EF4-FFF2-40B4-BE49-F238E27FC236}">
                <a16:creationId xmlns:a16="http://schemas.microsoft.com/office/drawing/2014/main" id="{D9339BC1-B644-44DE-8151-BBCCBD1C5BC3}"/>
              </a:ext>
            </a:extLst>
          </p:cNvPr>
          <p:cNvSpPr txBox="1">
            <a:spLocks/>
          </p:cNvSpPr>
          <p:nvPr/>
        </p:nvSpPr>
        <p:spPr bwMode="auto">
          <a:xfrm>
            <a:off x="222250" y="2322513"/>
            <a:ext cx="233997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</a:t>
            </a:r>
            <a:r>
              <a:rPr lang="en-US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очно/</a:t>
            </a:r>
            <a:r>
              <a:rPr lang="en-US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-конференция)</a:t>
            </a:r>
          </a:p>
        </p:txBody>
      </p:sp>
      <p:sp>
        <p:nvSpPr>
          <p:cNvPr id="10254" name="Текст 9">
            <a:extLst>
              <a:ext uri="{FF2B5EF4-FFF2-40B4-BE49-F238E27FC236}">
                <a16:creationId xmlns:a16="http://schemas.microsoft.com/office/drawing/2014/main" id="{98482361-2665-4F8E-BF14-F776624E4879}"/>
              </a:ext>
            </a:extLst>
          </p:cNvPr>
          <p:cNvSpPr txBox="1">
            <a:spLocks/>
          </p:cNvSpPr>
          <p:nvPr/>
        </p:nvSpPr>
        <p:spPr bwMode="auto">
          <a:xfrm>
            <a:off x="2125663" y="1276350"/>
            <a:ext cx="233045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направлений работы</a:t>
            </a:r>
          </a:p>
        </p:txBody>
      </p:sp>
      <p:sp>
        <p:nvSpPr>
          <p:cNvPr id="10255" name="Текст 9">
            <a:extLst>
              <a:ext uri="{FF2B5EF4-FFF2-40B4-BE49-F238E27FC236}">
                <a16:creationId xmlns:a16="http://schemas.microsoft.com/office/drawing/2014/main" id="{F4C9E471-DC7D-40E6-846A-498DCA6BA0E1}"/>
              </a:ext>
            </a:extLst>
          </p:cNvPr>
          <p:cNvSpPr txBox="1">
            <a:spLocks/>
          </p:cNvSpPr>
          <p:nvPr/>
        </p:nvSpPr>
        <p:spPr bwMode="auto">
          <a:xfrm>
            <a:off x="4011613" y="2290763"/>
            <a:ext cx="23399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дорожной карты</a:t>
            </a:r>
          </a:p>
        </p:txBody>
      </p:sp>
      <p:sp>
        <p:nvSpPr>
          <p:cNvPr id="10256" name="Текст 9">
            <a:extLst>
              <a:ext uri="{FF2B5EF4-FFF2-40B4-BE49-F238E27FC236}">
                <a16:creationId xmlns:a16="http://schemas.microsoft.com/office/drawing/2014/main" id="{72E23BCB-AE36-4787-A816-DF032DAB05BE}"/>
              </a:ext>
            </a:extLst>
          </p:cNvPr>
          <p:cNvSpPr txBox="1">
            <a:spLocks/>
          </p:cNvSpPr>
          <p:nvPr/>
        </p:nvSpPr>
        <p:spPr bwMode="auto">
          <a:xfrm>
            <a:off x="5889625" y="1276350"/>
            <a:ext cx="23145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по дорожной карте</a:t>
            </a:r>
          </a:p>
        </p:txBody>
      </p:sp>
      <p:sp>
        <p:nvSpPr>
          <p:cNvPr id="10257" name="Текст 9">
            <a:extLst>
              <a:ext uri="{FF2B5EF4-FFF2-40B4-BE49-F238E27FC236}">
                <a16:creationId xmlns:a16="http://schemas.microsoft.com/office/drawing/2014/main" id="{FCD1D54D-4206-4F5B-AD8B-D523259BE946}"/>
              </a:ext>
            </a:extLst>
          </p:cNvPr>
          <p:cNvSpPr txBox="1">
            <a:spLocks/>
          </p:cNvSpPr>
          <p:nvPr/>
        </p:nvSpPr>
        <p:spPr bwMode="auto">
          <a:xfrm>
            <a:off x="7751763" y="2306638"/>
            <a:ext cx="2281237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Профориентация</a:t>
            </a:r>
          </a:p>
        </p:txBody>
      </p:sp>
      <p:sp>
        <p:nvSpPr>
          <p:cNvPr id="27" name="Шестиугольник 26">
            <a:extLst>
              <a:ext uri="{FF2B5EF4-FFF2-40B4-BE49-F238E27FC236}">
                <a16:creationId xmlns:a16="http://schemas.microsoft.com/office/drawing/2014/main" id="{6D07C55F-4CE1-410C-BB19-EC0CBEDE968D}"/>
              </a:ext>
            </a:extLst>
          </p:cNvPr>
          <p:cNvSpPr/>
          <p:nvPr/>
        </p:nvSpPr>
        <p:spPr>
          <a:xfrm>
            <a:off x="9561513" y="1260475"/>
            <a:ext cx="2368550" cy="2043113"/>
          </a:xfrm>
          <a:prstGeom prst="hexagon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59" name="Текст 9">
            <a:extLst>
              <a:ext uri="{FF2B5EF4-FFF2-40B4-BE49-F238E27FC236}">
                <a16:creationId xmlns:a16="http://schemas.microsoft.com/office/drawing/2014/main" id="{F9C5A888-C686-464E-BFDA-90904907C923}"/>
              </a:ext>
            </a:extLst>
          </p:cNvPr>
          <p:cNvSpPr txBox="1">
            <a:spLocks/>
          </p:cNvSpPr>
          <p:nvPr/>
        </p:nvSpPr>
        <p:spPr bwMode="auto">
          <a:xfrm>
            <a:off x="9605963" y="1276350"/>
            <a:ext cx="2297112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Совместное сопровождение обучающихся МО</a:t>
            </a:r>
          </a:p>
        </p:txBody>
      </p:sp>
      <p:grpSp>
        <p:nvGrpSpPr>
          <p:cNvPr id="10260" name="Группа 41">
            <a:extLst>
              <a:ext uri="{FF2B5EF4-FFF2-40B4-BE49-F238E27FC236}">
                <a16:creationId xmlns:a16="http://schemas.microsoft.com/office/drawing/2014/main" id="{9421E19B-85AC-4182-AD38-44CF7235D55A}"/>
              </a:ext>
            </a:extLst>
          </p:cNvPr>
          <p:cNvGrpSpPr>
            <a:grpSpLocks/>
          </p:cNvGrpSpPr>
          <p:nvPr/>
        </p:nvGrpSpPr>
        <p:grpSpPr bwMode="auto">
          <a:xfrm>
            <a:off x="4129088" y="3952875"/>
            <a:ext cx="876300" cy="725488"/>
            <a:chOff x="3274943" y="6015542"/>
            <a:chExt cx="875798" cy="724868"/>
          </a:xfrm>
        </p:grpSpPr>
        <p:sp>
          <p:nvSpPr>
            <p:cNvPr id="43" name="Шестиугольник 42">
              <a:extLst>
                <a:ext uri="{FF2B5EF4-FFF2-40B4-BE49-F238E27FC236}">
                  <a16:creationId xmlns:a16="http://schemas.microsoft.com/office/drawing/2014/main" id="{6E230708-435B-4D75-9D17-AF931E5B778F}"/>
                </a:ext>
              </a:extLst>
            </p:cNvPr>
            <p:cNvSpPr/>
            <p:nvPr/>
          </p:nvSpPr>
          <p:spPr>
            <a:xfrm>
              <a:off x="3274943" y="6015542"/>
              <a:ext cx="875798" cy="724868"/>
            </a:xfrm>
            <a:prstGeom prst="hexagon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Шестиугольник 43">
              <a:extLst>
                <a:ext uri="{FF2B5EF4-FFF2-40B4-BE49-F238E27FC236}">
                  <a16:creationId xmlns:a16="http://schemas.microsoft.com/office/drawing/2014/main" id="{52A51B68-07BB-4EB8-A789-E2A8758FB714}"/>
                </a:ext>
              </a:extLst>
            </p:cNvPr>
            <p:cNvSpPr/>
            <p:nvPr/>
          </p:nvSpPr>
          <p:spPr>
            <a:xfrm>
              <a:off x="3378071" y="6102780"/>
              <a:ext cx="660022" cy="545633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261" name="Группа 44">
            <a:extLst>
              <a:ext uri="{FF2B5EF4-FFF2-40B4-BE49-F238E27FC236}">
                <a16:creationId xmlns:a16="http://schemas.microsoft.com/office/drawing/2014/main" id="{F25B5C85-9A20-4E9F-9D9C-15C68D61B7A0}"/>
              </a:ext>
            </a:extLst>
          </p:cNvPr>
          <p:cNvGrpSpPr>
            <a:grpSpLocks/>
          </p:cNvGrpSpPr>
          <p:nvPr/>
        </p:nvGrpSpPr>
        <p:grpSpPr bwMode="auto">
          <a:xfrm>
            <a:off x="338138" y="3979863"/>
            <a:ext cx="876300" cy="725487"/>
            <a:chOff x="5493472" y="4421411"/>
            <a:chExt cx="875798" cy="724868"/>
          </a:xfrm>
        </p:grpSpPr>
        <p:sp>
          <p:nvSpPr>
            <p:cNvPr id="46" name="Шестиугольник 45">
              <a:extLst>
                <a:ext uri="{FF2B5EF4-FFF2-40B4-BE49-F238E27FC236}">
                  <a16:creationId xmlns:a16="http://schemas.microsoft.com/office/drawing/2014/main" id="{37A3331C-F83C-4FE1-8A27-5A119BBD94E0}"/>
                </a:ext>
              </a:extLst>
            </p:cNvPr>
            <p:cNvSpPr/>
            <p:nvPr/>
          </p:nvSpPr>
          <p:spPr>
            <a:xfrm>
              <a:off x="5493472" y="4421411"/>
              <a:ext cx="875798" cy="724868"/>
            </a:xfrm>
            <a:prstGeom prst="hexagon">
              <a:avLst/>
            </a:prstGeom>
            <a:gradFill flip="none" rotWithShape="1">
              <a:gsLst>
                <a:gs pos="0">
                  <a:srgbClr val="117CC0">
                    <a:shade val="30000"/>
                    <a:satMod val="115000"/>
                  </a:srgbClr>
                </a:gs>
                <a:gs pos="50000">
                  <a:srgbClr val="117CC0">
                    <a:shade val="67500"/>
                    <a:satMod val="115000"/>
                  </a:srgbClr>
                </a:gs>
                <a:gs pos="100000">
                  <a:srgbClr val="117C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Шестиугольник 46">
              <a:extLst>
                <a:ext uri="{FF2B5EF4-FFF2-40B4-BE49-F238E27FC236}">
                  <a16:creationId xmlns:a16="http://schemas.microsoft.com/office/drawing/2014/main" id="{48519812-B764-44D1-BA19-FA7402354C8B}"/>
                </a:ext>
              </a:extLst>
            </p:cNvPr>
            <p:cNvSpPr/>
            <p:nvPr/>
          </p:nvSpPr>
          <p:spPr>
            <a:xfrm>
              <a:off x="5596600" y="4508649"/>
              <a:ext cx="660022" cy="545634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262" name="Группа 47">
            <a:extLst>
              <a:ext uri="{FF2B5EF4-FFF2-40B4-BE49-F238E27FC236}">
                <a16:creationId xmlns:a16="http://schemas.microsoft.com/office/drawing/2014/main" id="{70E2062B-C366-472B-8E37-A9A10CD03CDE}"/>
              </a:ext>
            </a:extLst>
          </p:cNvPr>
          <p:cNvGrpSpPr>
            <a:grpSpLocks/>
          </p:cNvGrpSpPr>
          <p:nvPr/>
        </p:nvGrpSpPr>
        <p:grpSpPr bwMode="auto">
          <a:xfrm>
            <a:off x="2233613" y="925513"/>
            <a:ext cx="876300" cy="725487"/>
            <a:chOff x="7717689" y="6007450"/>
            <a:chExt cx="875798" cy="724868"/>
          </a:xfrm>
        </p:grpSpPr>
        <p:sp>
          <p:nvSpPr>
            <p:cNvPr id="49" name="Шестиугольник 48">
              <a:extLst>
                <a:ext uri="{FF2B5EF4-FFF2-40B4-BE49-F238E27FC236}">
                  <a16:creationId xmlns:a16="http://schemas.microsoft.com/office/drawing/2014/main" id="{6B5CE483-0A4D-48F1-9B6F-243B45138549}"/>
                </a:ext>
              </a:extLst>
            </p:cNvPr>
            <p:cNvSpPr/>
            <p:nvPr/>
          </p:nvSpPr>
          <p:spPr>
            <a:xfrm>
              <a:off x="7717689" y="6007450"/>
              <a:ext cx="875798" cy="724868"/>
            </a:xfrm>
            <a:prstGeom prst="hexagon">
              <a:avLst/>
            </a:prstGeom>
            <a:gradFill flip="none" rotWithShape="1">
              <a:gsLst>
                <a:gs pos="0">
                  <a:srgbClr val="48A744">
                    <a:shade val="30000"/>
                    <a:satMod val="115000"/>
                  </a:srgbClr>
                </a:gs>
                <a:gs pos="50000">
                  <a:srgbClr val="48A744">
                    <a:shade val="67500"/>
                    <a:satMod val="115000"/>
                  </a:srgbClr>
                </a:gs>
                <a:gs pos="100000">
                  <a:srgbClr val="48A744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Шестиугольник 49">
              <a:extLst>
                <a:ext uri="{FF2B5EF4-FFF2-40B4-BE49-F238E27FC236}">
                  <a16:creationId xmlns:a16="http://schemas.microsoft.com/office/drawing/2014/main" id="{F4EDDF1B-8609-4055-98E2-6FC855751600}"/>
                </a:ext>
              </a:extLst>
            </p:cNvPr>
            <p:cNvSpPr/>
            <p:nvPr/>
          </p:nvSpPr>
          <p:spPr>
            <a:xfrm>
              <a:off x="7820817" y="6094688"/>
              <a:ext cx="660022" cy="545634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263" name="Группа 54">
            <a:extLst>
              <a:ext uri="{FF2B5EF4-FFF2-40B4-BE49-F238E27FC236}">
                <a16:creationId xmlns:a16="http://schemas.microsoft.com/office/drawing/2014/main" id="{AA05FE3B-A397-43A4-9AE8-217EC0A1E5B0}"/>
              </a:ext>
            </a:extLst>
          </p:cNvPr>
          <p:cNvGrpSpPr>
            <a:grpSpLocks/>
          </p:cNvGrpSpPr>
          <p:nvPr/>
        </p:nvGrpSpPr>
        <p:grpSpPr bwMode="auto">
          <a:xfrm>
            <a:off x="6013450" y="915988"/>
            <a:ext cx="876300" cy="725487"/>
            <a:chOff x="5493472" y="4421411"/>
            <a:chExt cx="875798" cy="724868"/>
          </a:xfrm>
        </p:grpSpPr>
        <p:sp>
          <p:nvSpPr>
            <p:cNvPr id="56" name="Шестиугольник 55">
              <a:extLst>
                <a:ext uri="{FF2B5EF4-FFF2-40B4-BE49-F238E27FC236}">
                  <a16:creationId xmlns:a16="http://schemas.microsoft.com/office/drawing/2014/main" id="{8C7E0DCA-2AED-42FF-B450-739A64626FFE}"/>
                </a:ext>
              </a:extLst>
            </p:cNvPr>
            <p:cNvSpPr/>
            <p:nvPr/>
          </p:nvSpPr>
          <p:spPr>
            <a:xfrm>
              <a:off x="5493472" y="4421411"/>
              <a:ext cx="875798" cy="724868"/>
            </a:xfrm>
            <a:prstGeom prst="hexagon">
              <a:avLst/>
            </a:prstGeom>
            <a:gradFill flip="none" rotWithShape="1">
              <a:gsLst>
                <a:gs pos="0">
                  <a:srgbClr val="117CC0">
                    <a:shade val="30000"/>
                    <a:satMod val="115000"/>
                  </a:srgbClr>
                </a:gs>
                <a:gs pos="50000">
                  <a:srgbClr val="117CC0">
                    <a:shade val="67500"/>
                    <a:satMod val="115000"/>
                  </a:srgbClr>
                </a:gs>
                <a:gs pos="100000">
                  <a:srgbClr val="117C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Шестиугольник 56">
              <a:extLst>
                <a:ext uri="{FF2B5EF4-FFF2-40B4-BE49-F238E27FC236}">
                  <a16:creationId xmlns:a16="http://schemas.microsoft.com/office/drawing/2014/main" id="{57B236A0-980D-4440-9B83-673F34DB528F}"/>
                </a:ext>
              </a:extLst>
            </p:cNvPr>
            <p:cNvSpPr/>
            <p:nvPr/>
          </p:nvSpPr>
          <p:spPr>
            <a:xfrm>
              <a:off x="5596601" y="4508649"/>
              <a:ext cx="660022" cy="545634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264" name="Группа 57">
            <a:extLst>
              <a:ext uri="{FF2B5EF4-FFF2-40B4-BE49-F238E27FC236}">
                <a16:creationId xmlns:a16="http://schemas.microsoft.com/office/drawing/2014/main" id="{3D3EF4D6-A0DD-4210-844E-DBA809848B9B}"/>
              </a:ext>
            </a:extLst>
          </p:cNvPr>
          <p:cNvGrpSpPr>
            <a:grpSpLocks/>
          </p:cNvGrpSpPr>
          <p:nvPr/>
        </p:nvGrpSpPr>
        <p:grpSpPr bwMode="auto">
          <a:xfrm>
            <a:off x="7861300" y="3957638"/>
            <a:ext cx="874713" cy="725487"/>
            <a:chOff x="7717689" y="6007450"/>
            <a:chExt cx="875798" cy="724868"/>
          </a:xfrm>
        </p:grpSpPr>
        <p:sp>
          <p:nvSpPr>
            <p:cNvPr id="59" name="Шестиугольник 58">
              <a:extLst>
                <a:ext uri="{FF2B5EF4-FFF2-40B4-BE49-F238E27FC236}">
                  <a16:creationId xmlns:a16="http://schemas.microsoft.com/office/drawing/2014/main" id="{AFA80FA5-59DC-498A-B2B5-C054DD38BC6C}"/>
                </a:ext>
              </a:extLst>
            </p:cNvPr>
            <p:cNvSpPr/>
            <p:nvPr/>
          </p:nvSpPr>
          <p:spPr>
            <a:xfrm>
              <a:off x="7717689" y="6007450"/>
              <a:ext cx="875798" cy="724868"/>
            </a:xfrm>
            <a:prstGeom prst="hexagon">
              <a:avLst/>
            </a:prstGeom>
            <a:gradFill flip="none" rotWithShape="1">
              <a:gsLst>
                <a:gs pos="0">
                  <a:srgbClr val="48A744">
                    <a:shade val="30000"/>
                    <a:satMod val="115000"/>
                  </a:srgbClr>
                </a:gs>
                <a:gs pos="50000">
                  <a:srgbClr val="48A744">
                    <a:shade val="67500"/>
                    <a:satMod val="115000"/>
                  </a:srgbClr>
                </a:gs>
                <a:gs pos="100000">
                  <a:srgbClr val="48A744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Шестиугольник 59">
              <a:extLst>
                <a:ext uri="{FF2B5EF4-FFF2-40B4-BE49-F238E27FC236}">
                  <a16:creationId xmlns:a16="http://schemas.microsoft.com/office/drawing/2014/main" id="{1478E9A7-9F6D-4308-B4B8-9C8F05B55CA0}"/>
                </a:ext>
              </a:extLst>
            </p:cNvPr>
            <p:cNvSpPr/>
            <p:nvPr/>
          </p:nvSpPr>
          <p:spPr>
            <a:xfrm>
              <a:off x="7821005" y="6094688"/>
              <a:ext cx="659629" cy="545634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265" name="Группа 60">
            <a:extLst>
              <a:ext uri="{FF2B5EF4-FFF2-40B4-BE49-F238E27FC236}">
                <a16:creationId xmlns:a16="http://schemas.microsoft.com/office/drawing/2014/main" id="{A75B8978-54F1-44EF-8AA1-A5178F91BF74}"/>
              </a:ext>
            </a:extLst>
          </p:cNvPr>
          <p:cNvGrpSpPr>
            <a:grpSpLocks/>
          </p:cNvGrpSpPr>
          <p:nvPr/>
        </p:nvGrpSpPr>
        <p:grpSpPr bwMode="auto">
          <a:xfrm>
            <a:off x="9713913" y="914400"/>
            <a:ext cx="876300" cy="723900"/>
            <a:chOff x="3274943" y="6015542"/>
            <a:chExt cx="875798" cy="724868"/>
          </a:xfrm>
        </p:grpSpPr>
        <p:sp>
          <p:nvSpPr>
            <p:cNvPr id="62" name="Шестиугольник 61">
              <a:extLst>
                <a:ext uri="{FF2B5EF4-FFF2-40B4-BE49-F238E27FC236}">
                  <a16:creationId xmlns:a16="http://schemas.microsoft.com/office/drawing/2014/main" id="{DE195EBE-1D18-4EBB-895D-0F6E01945207}"/>
                </a:ext>
              </a:extLst>
            </p:cNvPr>
            <p:cNvSpPr/>
            <p:nvPr/>
          </p:nvSpPr>
          <p:spPr>
            <a:xfrm>
              <a:off x="3274943" y="6015542"/>
              <a:ext cx="875798" cy="724868"/>
            </a:xfrm>
            <a:prstGeom prst="hexagon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Шестиугольник 62">
              <a:extLst>
                <a:ext uri="{FF2B5EF4-FFF2-40B4-BE49-F238E27FC236}">
                  <a16:creationId xmlns:a16="http://schemas.microsoft.com/office/drawing/2014/main" id="{311E08DE-8BDF-4129-8D6B-7510C4ACD1B9}"/>
                </a:ext>
              </a:extLst>
            </p:cNvPr>
            <p:cNvSpPr/>
            <p:nvPr/>
          </p:nvSpPr>
          <p:spPr>
            <a:xfrm>
              <a:off x="3378071" y="6102972"/>
              <a:ext cx="660022" cy="545240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71F1227-A164-4AFD-BF0E-FCE3BF770A11}"/>
              </a:ext>
            </a:extLst>
          </p:cNvPr>
          <p:cNvSpPr txBox="1"/>
          <p:nvPr/>
        </p:nvSpPr>
        <p:spPr>
          <a:xfrm>
            <a:off x="542925" y="4086225"/>
            <a:ext cx="37941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A39F61-807F-4443-BEC8-1E0905415803}"/>
              </a:ext>
            </a:extLst>
          </p:cNvPr>
          <p:cNvSpPr txBox="1"/>
          <p:nvPr/>
        </p:nvSpPr>
        <p:spPr>
          <a:xfrm>
            <a:off x="6227763" y="1012825"/>
            <a:ext cx="3794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8BD32AF-E69C-4EC5-9251-4DD6B8C7BE2B}"/>
              </a:ext>
            </a:extLst>
          </p:cNvPr>
          <p:cNvSpPr txBox="1"/>
          <p:nvPr/>
        </p:nvSpPr>
        <p:spPr>
          <a:xfrm>
            <a:off x="2463800" y="1020763"/>
            <a:ext cx="377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05DA38-DA3C-4662-9C49-13B93B30C7C0}"/>
              </a:ext>
            </a:extLst>
          </p:cNvPr>
          <p:cNvSpPr txBox="1"/>
          <p:nvPr/>
        </p:nvSpPr>
        <p:spPr>
          <a:xfrm>
            <a:off x="9942513" y="1012825"/>
            <a:ext cx="3794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77430D-FE7E-4250-8855-0916CD07BCB9}"/>
              </a:ext>
            </a:extLst>
          </p:cNvPr>
          <p:cNvSpPr txBox="1"/>
          <p:nvPr/>
        </p:nvSpPr>
        <p:spPr>
          <a:xfrm>
            <a:off x="4365625" y="4060825"/>
            <a:ext cx="3794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230819D-3DC7-4D35-AD31-5B777EF85996}"/>
              </a:ext>
            </a:extLst>
          </p:cNvPr>
          <p:cNvSpPr txBox="1"/>
          <p:nvPr/>
        </p:nvSpPr>
        <p:spPr>
          <a:xfrm>
            <a:off x="8097838" y="4060825"/>
            <a:ext cx="3794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91AE443B-F50A-47FD-BE21-12D596D9F6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429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Индивидуальная работа с МОЦ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B99D69-9DFB-4EA5-A57C-DCFD854C0965}"/>
              </a:ext>
            </a:extLst>
          </p:cNvPr>
          <p:cNvSpPr txBox="1"/>
          <p:nvPr/>
        </p:nvSpPr>
        <p:spPr>
          <a:xfrm>
            <a:off x="1214438" y="5052407"/>
            <a:ext cx="97322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Контактное лицо:</a:t>
            </a: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Щербакова Елена Владимировна (8172) 23-96-65</a:t>
            </a: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Адрес: г. Вологда, ул. Горького, 101</a:t>
            </a:r>
          </a:p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E-mail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sherbakova_ev@impulse35.ru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CBF2449-A81A-4A2A-A646-14A4B223B941}"/>
              </a:ext>
            </a:extLst>
          </p:cNvPr>
          <p:cNvSpPr/>
          <p:nvPr/>
        </p:nvSpPr>
        <p:spPr>
          <a:xfrm>
            <a:off x="0" y="566738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66"/>
          <p:cNvSpPr>
            <a:spLocks noChangeArrowheads="1"/>
          </p:cNvSpPr>
          <p:nvPr/>
        </p:nvSpPr>
        <p:spPr bwMode="auto">
          <a:xfrm>
            <a:off x="527050" y="1714500"/>
            <a:ext cx="111379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900" tIns="51951" rIns="103900" bIns="51951"/>
          <a:lstStyle/>
          <a:p>
            <a:pPr algn="ctr" eaLnBrk="1" hangingPunct="1"/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2352675"/>
            <a:ext cx="12192000" cy="1571625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8244" y="2067700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-8244" y="4250727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53000" y="6307138"/>
            <a:ext cx="2271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Tahoma" pitchFamily="34" charset="0"/>
                <a:cs typeface="Arial" pitchFamily="34" charset="0"/>
              </a:rPr>
              <a:t>Февраль 2021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586479-BC82-4445-A289-3AD7918B8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642" y="386767"/>
            <a:ext cx="3170071" cy="135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2001" y="571599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50DCDD-B1CE-440E-80A0-18F2463BD61C}"/>
              </a:ext>
            </a:extLst>
          </p:cNvPr>
          <p:cNvSpPr txBox="1"/>
          <p:nvPr/>
        </p:nvSpPr>
        <p:spPr>
          <a:xfrm>
            <a:off x="-104280" y="11965"/>
            <a:ext cx="1220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Ключевые показатели центра на 2021 год</a:t>
            </a:r>
          </a:p>
        </p:txBody>
      </p:sp>
      <p:graphicFrame>
        <p:nvGraphicFramePr>
          <p:cNvPr id="17" name="Объект 4">
            <a:extLst>
              <a:ext uri="{FF2B5EF4-FFF2-40B4-BE49-F238E27FC236}">
                <a16:creationId xmlns:a16="http://schemas.microsoft.com/office/drawing/2014/main" id="{4732F76D-F278-4264-B310-9995F72B27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85095"/>
              </p:ext>
            </p:extLst>
          </p:nvPr>
        </p:nvGraphicFramePr>
        <p:xfrm>
          <a:off x="209725" y="643598"/>
          <a:ext cx="11736198" cy="621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E9AF80C-2DD5-4418-9C0E-3641D11095C5}"/>
              </a:ext>
            </a:extLst>
          </p:cNvPr>
          <p:cNvSpPr txBox="1"/>
          <p:nvPr/>
        </p:nvSpPr>
        <p:spPr>
          <a:xfrm>
            <a:off x="218282" y="1074909"/>
            <a:ext cx="8936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26 000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0B9350-3A1F-4D41-B4C9-BACB301C42A5}"/>
              </a:ext>
            </a:extLst>
          </p:cNvPr>
          <p:cNvSpPr txBox="1"/>
          <p:nvPr/>
        </p:nvSpPr>
        <p:spPr>
          <a:xfrm>
            <a:off x="743487" y="1920230"/>
            <a:ext cx="833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11 000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86B9B6-4F2D-425E-9CFD-CD5DB24E0F65}"/>
              </a:ext>
            </a:extLst>
          </p:cNvPr>
          <p:cNvSpPr txBox="1"/>
          <p:nvPr/>
        </p:nvSpPr>
        <p:spPr>
          <a:xfrm>
            <a:off x="993156" y="2765551"/>
            <a:ext cx="924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54316D-ADDB-4791-B597-EFAFAC1DFAF9}"/>
              </a:ext>
            </a:extLst>
          </p:cNvPr>
          <p:cNvSpPr txBox="1"/>
          <p:nvPr/>
        </p:nvSpPr>
        <p:spPr>
          <a:xfrm>
            <a:off x="743487" y="5328117"/>
            <a:ext cx="7728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 1 200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644655-B713-40A2-B969-C55815FC4D57}"/>
              </a:ext>
            </a:extLst>
          </p:cNvPr>
          <p:cNvSpPr txBox="1"/>
          <p:nvPr/>
        </p:nvSpPr>
        <p:spPr>
          <a:xfrm>
            <a:off x="1051898" y="4442231"/>
            <a:ext cx="7595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94B256-C4A7-4750-989E-23AE10FD5217}"/>
              </a:ext>
            </a:extLst>
          </p:cNvPr>
          <p:cNvSpPr txBox="1"/>
          <p:nvPr/>
        </p:nvSpPr>
        <p:spPr>
          <a:xfrm>
            <a:off x="1066573" y="3610872"/>
            <a:ext cx="8202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  3 500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0D7CB8-FD3D-4465-A3A6-665117827AE0}"/>
              </a:ext>
            </a:extLst>
          </p:cNvPr>
          <p:cNvSpPr txBox="1"/>
          <p:nvPr/>
        </p:nvSpPr>
        <p:spPr>
          <a:xfrm>
            <a:off x="254410" y="6173438"/>
            <a:ext cx="7728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212361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2000" y="831378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50DCDD-B1CE-440E-80A0-18F2463BD61C}"/>
              </a:ext>
            </a:extLst>
          </p:cNvPr>
          <p:cNvSpPr txBox="1"/>
          <p:nvPr/>
        </p:nvSpPr>
        <p:spPr>
          <a:xfrm>
            <a:off x="-104280" y="11965"/>
            <a:ext cx="1220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Программы на еженедельной основе (перспективы развития) по направлению «Наука»</a:t>
            </a:r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id="{C3CF1CA0-4B5B-46A2-932B-0005FBD5E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180053"/>
              </p:ext>
            </p:extLst>
          </p:nvPr>
        </p:nvGraphicFramePr>
        <p:xfrm>
          <a:off x="186358" y="891295"/>
          <a:ext cx="11913362" cy="116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DDF6381-AC5A-4F00-9DFA-5A89754B3F3C}"/>
              </a:ext>
            </a:extLst>
          </p:cNvPr>
          <p:cNvSpPr txBox="1"/>
          <p:nvPr/>
        </p:nvSpPr>
        <p:spPr>
          <a:xfrm>
            <a:off x="0" y="1321576"/>
            <a:ext cx="11095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26 000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7E2BC58-A4FA-4C84-997A-4F3200847DC4}"/>
              </a:ext>
            </a:extLst>
          </p:cNvPr>
          <p:cNvCxnSpPr>
            <a:cxnSpLocks/>
          </p:cNvCxnSpPr>
          <p:nvPr/>
        </p:nvCxnSpPr>
        <p:spPr>
          <a:xfrm>
            <a:off x="2987530" y="2146101"/>
            <a:ext cx="6091860" cy="0"/>
          </a:xfrm>
          <a:prstGeom prst="line">
            <a:avLst/>
          </a:prstGeom>
          <a:ln w="28575">
            <a:solidFill>
              <a:srgbClr val="345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9B4450-5C84-47DD-9ABD-FA9FDA853E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4" r="23766"/>
          <a:stretch/>
        </p:blipFill>
        <p:spPr>
          <a:xfrm>
            <a:off x="4807579" y="1821417"/>
            <a:ext cx="2104943" cy="937737"/>
          </a:xfrm>
          <a:prstGeom prst="rect">
            <a:avLst/>
          </a:prstGeom>
          <a:ln w="28575">
            <a:solidFill>
              <a:srgbClr val="34599C"/>
            </a:solidFill>
          </a:ln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34FA290-0D06-400F-85CF-97D3C94A4818}"/>
              </a:ext>
            </a:extLst>
          </p:cNvPr>
          <p:cNvCxnSpPr/>
          <p:nvPr/>
        </p:nvCxnSpPr>
        <p:spPr>
          <a:xfrm>
            <a:off x="2991169" y="2146101"/>
            <a:ext cx="0" cy="293615"/>
          </a:xfrm>
          <a:prstGeom prst="straightConnector1">
            <a:avLst/>
          </a:prstGeom>
          <a:ln w="28575">
            <a:solidFill>
              <a:srgbClr val="3459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7185D3A-3584-4ED3-A029-301D95777D82}"/>
              </a:ext>
            </a:extLst>
          </p:cNvPr>
          <p:cNvCxnSpPr/>
          <p:nvPr/>
        </p:nvCxnSpPr>
        <p:spPr>
          <a:xfrm>
            <a:off x="9079390" y="2146101"/>
            <a:ext cx="0" cy="293615"/>
          </a:xfrm>
          <a:prstGeom prst="straightConnector1">
            <a:avLst/>
          </a:prstGeom>
          <a:ln w="28575">
            <a:solidFill>
              <a:srgbClr val="3459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10069B8B-B2AF-4E12-ACFA-B350261D7E2A}"/>
              </a:ext>
            </a:extLst>
          </p:cNvPr>
          <p:cNvSpPr/>
          <p:nvPr/>
        </p:nvSpPr>
        <p:spPr>
          <a:xfrm>
            <a:off x="1827416" y="2465236"/>
            <a:ext cx="2306947" cy="535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C3D4F0-4E4B-4327-88BA-2291518BDD75}"/>
              </a:ext>
            </a:extLst>
          </p:cNvPr>
          <p:cNvSpPr txBox="1"/>
          <p:nvPr/>
        </p:nvSpPr>
        <p:spPr>
          <a:xfrm>
            <a:off x="2500632" y="2548432"/>
            <a:ext cx="99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Вологда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3366B81-CE52-4780-825B-466768934367}"/>
              </a:ext>
            </a:extLst>
          </p:cNvPr>
          <p:cNvSpPr/>
          <p:nvPr/>
        </p:nvSpPr>
        <p:spPr>
          <a:xfrm>
            <a:off x="7919276" y="2476649"/>
            <a:ext cx="2306947" cy="535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E01835-6D00-4A38-B8BE-7592BFF1853C}"/>
              </a:ext>
            </a:extLst>
          </p:cNvPr>
          <p:cNvSpPr txBox="1"/>
          <p:nvPr/>
        </p:nvSpPr>
        <p:spPr>
          <a:xfrm>
            <a:off x="8008344" y="2565150"/>
            <a:ext cx="21607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/>
              <a:t>Вологодская область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0BC78CB-F38E-4607-B822-24C0FA933F1B}"/>
              </a:ext>
            </a:extLst>
          </p:cNvPr>
          <p:cNvCxnSpPr>
            <a:cxnSpLocks/>
          </p:cNvCxnSpPr>
          <p:nvPr/>
        </p:nvCxnSpPr>
        <p:spPr>
          <a:xfrm flipV="1">
            <a:off x="2985561" y="3000930"/>
            <a:ext cx="0" cy="154702"/>
          </a:xfrm>
          <a:prstGeom prst="line">
            <a:avLst/>
          </a:prstGeom>
          <a:ln w="28575">
            <a:solidFill>
              <a:srgbClr val="345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0660012-DEF3-4AB4-8A7E-FA6E328490DB}"/>
              </a:ext>
            </a:extLst>
          </p:cNvPr>
          <p:cNvCxnSpPr>
            <a:cxnSpLocks/>
          </p:cNvCxnSpPr>
          <p:nvPr/>
        </p:nvCxnSpPr>
        <p:spPr>
          <a:xfrm flipV="1">
            <a:off x="9079391" y="3013839"/>
            <a:ext cx="0" cy="133423"/>
          </a:xfrm>
          <a:prstGeom prst="line">
            <a:avLst/>
          </a:prstGeom>
          <a:ln w="28575">
            <a:solidFill>
              <a:srgbClr val="345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5B03700-4C54-4BE1-A301-6E0931F5D9B0}"/>
              </a:ext>
            </a:extLst>
          </p:cNvPr>
          <p:cNvCxnSpPr>
            <a:cxnSpLocks/>
          </p:cNvCxnSpPr>
          <p:nvPr/>
        </p:nvCxnSpPr>
        <p:spPr>
          <a:xfrm flipV="1">
            <a:off x="1028249" y="3155632"/>
            <a:ext cx="3854364" cy="1015"/>
          </a:xfrm>
          <a:prstGeom prst="line">
            <a:avLst/>
          </a:prstGeom>
          <a:ln w="28575">
            <a:solidFill>
              <a:srgbClr val="345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D92CCE4-D637-4A1F-B41A-44A9BBC3E40C}"/>
              </a:ext>
            </a:extLst>
          </p:cNvPr>
          <p:cNvCxnSpPr>
            <a:cxnSpLocks/>
          </p:cNvCxnSpPr>
          <p:nvPr/>
        </p:nvCxnSpPr>
        <p:spPr>
          <a:xfrm>
            <a:off x="6961171" y="3136964"/>
            <a:ext cx="4137541" cy="10298"/>
          </a:xfrm>
          <a:prstGeom prst="line">
            <a:avLst/>
          </a:prstGeom>
          <a:ln w="28575">
            <a:solidFill>
              <a:srgbClr val="345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63EAA69-F655-48EE-A436-3214D434424B}"/>
              </a:ext>
            </a:extLst>
          </p:cNvPr>
          <p:cNvCxnSpPr>
            <a:cxnSpLocks/>
          </p:cNvCxnSpPr>
          <p:nvPr/>
        </p:nvCxnSpPr>
        <p:spPr>
          <a:xfrm flipV="1">
            <a:off x="2985561" y="3147262"/>
            <a:ext cx="0" cy="133423"/>
          </a:xfrm>
          <a:prstGeom prst="line">
            <a:avLst/>
          </a:prstGeom>
          <a:ln w="28575">
            <a:solidFill>
              <a:srgbClr val="345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32C9278-2C65-4846-8507-9995592EC458}"/>
              </a:ext>
            </a:extLst>
          </p:cNvPr>
          <p:cNvCxnSpPr>
            <a:cxnSpLocks/>
          </p:cNvCxnSpPr>
          <p:nvPr/>
        </p:nvCxnSpPr>
        <p:spPr>
          <a:xfrm flipV="1">
            <a:off x="1028249" y="3155632"/>
            <a:ext cx="0" cy="133423"/>
          </a:xfrm>
          <a:prstGeom prst="line">
            <a:avLst/>
          </a:prstGeom>
          <a:ln w="28575">
            <a:solidFill>
              <a:srgbClr val="345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3D9EAAC-BAE7-4327-85AF-B76C41BEA24B}"/>
              </a:ext>
            </a:extLst>
          </p:cNvPr>
          <p:cNvCxnSpPr>
            <a:cxnSpLocks/>
          </p:cNvCxnSpPr>
          <p:nvPr/>
        </p:nvCxnSpPr>
        <p:spPr>
          <a:xfrm flipV="1">
            <a:off x="4882613" y="3156647"/>
            <a:ext cx="0" cy="133423"/>
          </a:xfrm>
          <a:prstGeom prst="line">
            <a:avLst/>
          </a:prstGeom>
          <a:ln w="28575">
            <a:solidFill>
              <a:srgbClr val="345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D7AEB5D-128A-4DDF-8C4F-975AF6D2E7ED}"/>
              </a:ext>
            </a:extLst>
          </p:cNvPr>
          <p:cNvCxnSpPr>
            <a:cxnSpLocks/>
          </p:cNvCxnSpPr>
          <p:nvPr/>
        </p:nvCxnSpPr>
        <p:spPr>
          <a:xfrm flipV="1">
            <a:off x="11087686" y="3136964"/>
            <a:ext cx="0" cy="133423"/>
          </a:xfrm>
          <a:prstGeom prst="line">
            <a:avLst/>
          </a:prstGeom>
          <a:ln w="28575">
            <a:solidFill>
              <a:srgbClr val="345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D2CB8DF-EDEE-4480-90F6-82136C076A27}"/>
              </a:ext>
            </a:extLst>
          </p:cNvPr>
          <p:cNvCxnSpPr>
            <a:cxnSpLocks/>
          </p:cNvCxnSpPr>
          <p:nvPr/>
        </p:nvCxnSpPr>
        <p:spPr>
          <a:xfrm flipV="1">
            <a:off x="9079390" y="3136964"/>
            <a:ext cx="0" cy="133423"/>
          </a:xfrm>
          <a:prstGeom prst="line">
            <a:avLst/>
          </a:prstGeom>
          <a:ln w="28575">
            <a:solidFill>
              <a:srgbClr val="345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4E60496-B8FB-49FE-A5F2-7D5E92B08BA8}"/>
              </a:ext>
            </a:extLst>
          </p:cNvPr>
          <p:cNvCxnSpPr>
            <a:cxnSpLocks/>
          </p:cNvCxnSpPr>
          <p:nvPr/>
        </p:nvCxnSpPr>
        <p:spPr>
          <a:xfrm flipV="1">
            <a:off x="6961171" y="3136964"/>
            <a:ext cx="0" cy="133423"/>
          </a:xfrm>
          <a:prstGeom prst="line">
            <a:avLst/>
          </a:prstGeom>
          <a:ln w="28575">
            <a:solidFill>
              <a:srgbClr val="345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AA3D920-9228-4E5D-9E94-9C112D7FC433}"/>
              </a:ext>
            </a:extLst>
          </p:cNvPr>
          <p:cNvSpPr/>
          <p:nvPr/>
        </p:nvSpPr>
        <p:spPr>
          <a:xfrm>
            <a:off x="445831" y="3290070"/>
            <a:ext cx="1201589" cy="502624"/>
          </a:xfrm>
          <a:prstGeom prst="rect">
            <a:avLst/>
          </a:prstGeom>
          <a:noFill/>
          <a:ln>
            <a:solidFill>
              <a:srgbClr val="34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D775BA-A99A-4B20-BB76-25E198716AF0}"/>
              </a:ext>
            </a:extLst>
          </p:cNvPr>
          <p:cNvSpPr txBox="1"/>
          <p:nvPr/>
        </p:nvSpPr>
        <p:spPr>
          <a:xfrm>
            <a:off x="202285" y="3297330"/>
            <a:ext cx="162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Инженерная </a:t>
            </a:r>
          </a:p>
          <a:p>
            <a:pPr algn="ctr"/>
            <a:r>
              <a:rPr lang="ru-RU" sz="1400" b="1" dirty="0"/>
              <a:t>школа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417850-2B88-46CB-A7B3-AB8EA4E1BBFF}"/>
              </a:ext>
            </a:extLst>
          </p:cNvPr>
          <p:cNvSpPr txBox="1"/>
          <p:nvPr/>
        </p:nvSpPr>
        <p:spPr>
          <a:xfrm>
            <a:off x="2201117" y="3301082"/>
            <a:ext cx="162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Цифровые мастерские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5F522A3-9F6B-4C37-9C45-5CABF720743A}"/>
              </a:ext>
            </a:extLst>
          </p:cNvPr>
          <p:cNvSpPr/>
          <p:nvPr/>
        </p:nvSpPr>
        <p:spPr>
          <a:xfrm>
            <a:off x="2361841" y="3290070"/>
            <a:ext cx="1201589" cy="502624"/>
          </a:xfrm>
          <a:prstGeom prst="rect">
            <a:avLst/>
          </a:prstGeom>
          <a:noFill/>
          <a:ln>
            <a:solidFill>
              <a:srgbClr val="34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6797634-FE7A-4934-AB3D-100C4436A2B7}"/>
              </a:ext>
            </a:extLst>
          </p:cNvPr>
          <p:cNvSpPr/>
          <p:nvPr/>
        </p:nvSpPr>
        <p:spPr>
          <a:xfrm>
            <a:off x="4322813" y="3290070"/>
            <a:ext cx="1201589" cy="502624"/>
          </a:xfrm>
          <a:prstGeom prst="rect">
            <a:avLst/>
          </a:prstGeom>
          <a:noFill/>
          <a:ln>
            <a:solidFill>
              <a:srgbClr val="34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806C6E6-CB38-4F47-85E9-DD0429B84251}"/>
              </a:ext>
            </a:extLst>
          </p:cNvPr>
          <p:cNvSpPr/>
          <p:nvPr/>
        </p:nvSpPr>
        <p:spPr>
          <a:xfrm>
            <a:off x="6266690" y="3290070"/>
            <a:ext cx="1582989" cy="502624"/>
          </a:xfrm>
          <a:prstGeom prst="rect">
            <a:avLst/>
          </a:prstGeom>
          <a:noFill/>
          <a:ln>
            <a:solidFill>
              <a:srgbClr val="34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F6DC437-38F6-4FE5-AEB0-4EBE5F2C993C}"/>
              </a:ext>
            </a:extLst>
          </p:cNvPr>
          <p:cNvSpPr/>
          <p:nvPr/>
        </p:nvSpPr>
        <p:spPr>
          <a:xfrm>
            <a:off x="8241063" y="3273070"/>
            <a:ext cx="1582987" cy="502624"/>
          </a:xfrm>
          <a:prstGeom prst="rect">
            <a:avLst/>
          </a:prstGeom>
          <a:noFill/>
          <a:ln>
            <a:solidFill>
              <a:srgbClr val="34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E2CC3EB-1D37-4C40-A7EA-6E7DECFB49DC}"/>
              </a:ext>
            </a:extLst>
          </p:cNvPr>
          <p:cNvSpPr/>
          <p:nvPr/>
        </p:nvSpPr>
        <p:spPr>
          <a:xfrm>
            <a:off x="10232863" y="3270387"/>
            <a:ext cx="1709406" cy="502624"/>
          </a:xfrm>
          <a:prstGeom prst="rect">
            <a:avLst/>
          </a:prstGeom>
          <a:noFill/>
          <a:ln>
            <a:solidFill>
              <a:srgbClr val="34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628286-514E-449F-AE46-890A55654C5B}"/>
              </a:ext>
            </a:extLst>
          </p:cNvPr>
          <p:cNvSpPr txBox="1"/>
          <p:nvPr/>
        </p:nvSpPr>
        <p:spPr>
          <a:xfrm>
            <a:off x="4139034" y="3279772"/>
            <a:ext cx="160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Кружки </a:t>
            </a:r>
          </a:p>
          <a:p>
            <a:pPr algn="ctr"/>
            <a:r>
              <a:rPr lang="ru-RU" sz="1400" b="1" dirty="0"/>
              <a:t>по запросу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1D06DF-74B5-4BD1-8AD7-0881A83D2BB8}"/>
              </a:ext>
            </a:extLst>
          </p:cNvPr>
          <p:cNvSpPr txBox="1"/>
          <p:nvPr/>
        </p:nvSpPr>
        <p:spPr>
          <a:xfrm>
            <a:off x="6254123" y="3296486"/>
            <a:ext cx="1531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Очное с </a:t>
            </a:r>
          </a:p>
          <a:p>
            <a:pPr algn="ctr"/>
            <a:r>
              <a:rPr lang="ru-RU" sz="1400" b="1" dirty="0"/>
              <a:t>применение ДОТ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DD1C7D2-D931-457C-BA15-34CAF526A8ED}"/>
              </a:ext>
            </a:extLst>
          </p:cNvPr>
          <p:cNvSpPr txBox="1"/>
          <p:nvPr/>
        </p:nvSpPr>
        <p:spPr>
          <a:xfrm>
            <a:off x="8346127" y="3283743"/>
            <a:ext cx="14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Дистанционное</a:t>
            </a:r>
          </a:p>
          <a:p>
            <a:pPr algn="ctr"/>
            <a:r>
              <a:rPr lang="ru-RU" sz="1400" b="1" dirty="0"/>
              <a:t>обучение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484CBA-4D9F-4C5D-A817-7F228F3126F2}"/>
              </a:ext>
            </a:extLst>
          </p:cNvPr>
          <p:cNvSpPr txBox="1"/>
          <p:nvPr/>
        </p:nvSpPr>
        <p:spPr>
          <a:xfrm>
            <a:off x="10232863" y="3279772"/>
            <a:ext cx="1815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Курсы для педагогов</a:t>
            </a:r>
          </a:p>
          <a:p>
            <a:r>
              <a:rPr lang="ru-RU" sz="1400" b="1" dirty="0"/>
              <a:t>из муниципалитетов</a:t>
            </a:r>
          </a:p>
        </p:txBody>
      </p:sp>
      <p:sp>
        <p:nvSpPr>
          <p:cNvPr id="46" name="Надпись 2">
            <a:extLst>
              <a:ext uri="{FF2B5EF4-FFF2-40B4-BE49-F238E27FC236}">
                <a16:creationId xmlns:a16="http://schemas.microsoft.com/office/drawing/2014/main" id="{C1241DC2-437E-41A8-AEAE-7B4534FA0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70" y="3858966"/>
            <a:ext cx="1627186" cy="244884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Черчение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Надпись 2">
            <a:extLst>
              <a:ext uri="{FF2B5EF4-FFF2-40B4-BE49-F238E27FC236}">
                <a16:creationId xmlns:a16="http://schemas.microsoft.com/office/drawing/2014/main" id="{BAD27B95-2A9A-497A-9283-2F6318807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24" y="4180994"/>
            <a:ext cx="1627185" cy="313060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Инженерная графика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Надпись 2">
            <a:extLst>
              <a:ext uri="{FF2B5EF4-FFF2-40B4-BE49-F238E27FC236}">
                <a16:creationId xmlns:a16="http://schemas.microsoft.com/office/drawing/2014/main" id="{2CFBF076-562E-4FFE-B76B-42FB9F10D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71" y="4570829"/>
            <a:ext cx="1627185" cy="667109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пространственной</a:t>
            </a: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композиции</a:t>
            </a:r>
          </a:p>
        </p:txBody>
      </p:sp>
      <p:sp>
        <p:nvSpPr>
          <p:cNvPr id="49" name="Надпись 2">
            <a:extLst>
              <a:ext uri="{FF2B5EF4-FFF2-40B4-BE49-F238E27FC236}">
                <a16:creationId xmlns:a16="http://schemas.microsoft.com/office/drawing/2014/main" id="{99250AD3-3457-4276-84F1-4A5A1B53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72" y="5315082"/>
            <a:ext cx="1627184" cy="422572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Компьютерная графика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Надпись 2">
            <a:extLst>
              <a:ext uri="{FF2B5EF4-FFF2-40B4-BE49-F238E27FC236}">
                <a16:creationId xmlns:a16="http://schemas.microsoft.com/office/drawing/2014/main" id="{46517A16-E4B2-4B57-B9BE-22CECEE6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71" y="5819131"/>
            <a:ext cx="1627185" cy="431811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искусства / история архитектуры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Надпись 2">
            <a:extLst>
              <a:ext uri="{FF2B5EF4-FFF2-40B4-BE49-F238E27FC236}">
                <a16:creationId xmlns:a16="http://schemas.microsoft.com/office/drawing/2014/main" id="{F4882565-2C18-492A-B146-160FE2039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70" y="6338361"/>
            <a:ext cx="1627185" cy="315088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Рисунок/колористика</a:t>
            </a:r>
          </a:p>
        </p:txBody>
      </p:sp>
      <p:sp>
        <p:nvSpPr>
          <p:cNvPr id="52" name="Надпись 2">
            <a:extLst>
              <a:ext uri="{FF2B5EF4-FFF2-40B4-BE49-F238E27FC236}">
                <a16:creationId xmlns:a16="http://schemas.microsoft.com/office/drawing/2014/main" id="{E52DF80E-1495-4CF8-8F1A-973103279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782" y="3838510"/>
            <a:ext cx="1627184" cy="273664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Блогинг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Надпись 2">
            <a:extLst>
              <a:ext uri="{FF2B5EF4-FFF2-40B4-BE49-F238E27FC236}">
                <a16:creationId xmlns:a16="http://schemas.microsoft.com/office/drawing/2014/main" id="{564D5037-DDC6-49C2-B99B-92CB6513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119" y="4187508"/>
            <a:ext cx="1627184" cy="273664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Робототехника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Надпись 2">
            <a:extLst>
              <a:ext uri="{FF2B5EF4-FFF2-40B4-BE49-F238E27FC236}">
                <a16:creationId xmlns:a16="http://schemas.microsoft.com/office/drawing/2014/main" id="{647C3AC8-DAE2-4C58-B2FC-6510CEEF5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119" y="4520179"/>
            <a:ext cx="1627184" cy="273664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Сторителлинг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Надпись 2">
            <a:extLst>
              <a:ext uri="{FF2B5EF4-FFF2-40B4-BE49-F238E27FC236}">
                <a16:creationId xmlns:a16="http://schemas.microsoft.com/office/drawing/2014/main" id="{DBA2C9B2-3AA8-4B40-84BA-E6FACDCF8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118" y="5536588"/>
            <a:ext cx="1627183" cy="273664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Программирование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Надпись 2">
            <a:extLst>
              <a:ext uri="{FF2B5EF4-FFF2-40B4-BE49-F238E27FC236}">
                <a16:creationId xmlns:a16="http://schemas.microsoft.com/office/drawing/2014/main" id="{A1B4B454-4FDB-48A2-A34D-B142EE53B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118" y="5191252"/>
            <a:ext cx="1627183" cy="273664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Digital-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Надпись 2">
            <a:extLst>
              <a:ext uri="{FF2B5EF4-FFF2-40B4-BE49-F238E27FC236}">
                <a16:creationId xmlns:a16="http://schemas.microsoft.com/office/drawing/2014/main" id="{A661E405-472A-434D-BEC5-AA45C586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118" y="4850461"/>
            <a:ext cx="1627184" cy="273664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3D-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Надпись 2">
            <a:extLst>
              <a:ext uri="{FF2B5EF4-FFF2-40B4-BE49-F238E27FC236}">
                <a16:creationId xmlns:a16="http://schemas.microsoft.com/office/drawing/2014/main" id="{EEBEAD33-0D6D-4E5D-9C7D-340758F89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117" y="5879673"/>
            <a:ext cx="1627183" cy="371270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Биохакинг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Надпись 2">
            <a:extLst>
              <a:ext uri="{FF2B5EF4-FFF2-40B4-BE49-F238E27FC236}">
                <a16:creationId xmlns:a16="http://schemas.microsoft.com/office/drawing/2014/main" id="{566BE6C1-7C24-4C62-9D5B-2F20F75DA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003" y="3838510"/>
            <a:ext cx="1621518" cy="276611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Театральный кружок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Надпись 2">
            <a:extLst>
              <a:ext uri="{FF2B5EF4-FFF2-40B4-BE49-F238E27FC236}">
                <a16:creationId xmlns:a16="http://schemas.microsoft.com/office/drawing/2014/main" id="{6590771E-2287-48D4-96EB-0745AAD19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029" y="4856393"/>
            <a:ext cx="1621518" cy="458689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Студия раннего развития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Надпись 2">
            <a:extLst>
              <a:ext uri="{FF2B5EF4-FFF2-40B4-BE49-F238E27FC236}">
                <a16:creationId xmlns:a16="http://schemas.microsoft.com/office/drawing/2014/main" id="{E4592E64-EDE7-460D-BA03-F75CD74E8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003" y="4178704"/>
            <a:ext cx="1621518" cy="273664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Журналистика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Надпись 2">
            <a:extLst>
              <a:ext uri="{FF2B5EF4-FFF2-40B4-BE49-F238E27FC236}">
                <a16:creationId xmlns:a16="http://schemas.microsoft.com/office/drawing/2014/main" id="{A9F3EB88-6CF6-4E2A-BA4B-087BC6DC0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029" y="4515951"/>
            <a:ext cx="1621518" cy="273664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Фотокружок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Надпись 2">
            <a:extLst>
              <a:ext uri="{FF2B5EF4-FFF2-40B4-BE49-F238E27FC236}">
                <a16:creationId xmlns:a16="http://schemas.microsoft.com/office/drawing/2014/main" id="{2F8BE587-3B5F-484D-8405-565195C4B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363" y="5388694"/>
            <a:ext cx="1627184" cy="421558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Иностранные языки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Надпись 2">
            <a:extLst>
              <a:ext uri="{FF2B5EF4-FFF2-40B4-BE49-F238E27FC236}">
                <a16:creationId xmlns:a16="http://schemas.microsoft.com/office/drawing/2014/main" id="{E8FF9B33-C9C7-4F1B-8B89-F750DA3A8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845" y="3858966"/>
            <a:ext cx="1608677" cy="2987069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Дистанционная подготовка к олимпиадам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на конкурсной основе после прохождения муниципального этапа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Дистанционное обучение в течении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недель и 3 дня очно в ОЦ «Импульс»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9-11 класс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Надпись 2">
            <a:extLst>
              <a:ext uri="{FF2B5EF4-FFF2-40B4-BE49-F238E27FC236}">
                <a16:creationId xmlns:a16="http://schemas.microsoft.com/office/drawing/2014/main" id="{385B826E-FCE8-4396-B9B1-BBEDF0C80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426" y="3858966"/>
            <a:ext cx="1612304" cy="437980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Углубленное изучение предметов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Надпись 2">
            <a:extLst>
              <a:ext uri="{FF2B5EF4-FFF2-40B4-BE49-F238E27FC236}">
                <a16:creationId xmlns:a16="http://schemas.microsoft.com/office/drawing/2014/main" id="{F5E48B18-AF0A-40CE-A777-19798EDC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0612" y="4426365"/>
            <a:ext cx="1612304" cy="2416446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География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Лингвистика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МХК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Обществознание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Экология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24CA008D-850A-4489-B114-31AA268A9DFD}"/>
              </a:ext>
            </a:extLst>
          </p:cNvPr>
          <p:cNvCxnSpPr>
            <a:cxnSpLocks/>
            <a:endCxn id="84" idx="0"/>
          </p:cNvCxnSpPr>
          <p:nvPr/>
        </p:nvCxnSpPr>
        <p:spPr>
          <a:xfrm>
            <a:off x="9028578" y="4275404"/>
            <a:ext cx="8186" cy="1509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CE5F1A02-BC70-4391-8889-0998D944D6AF}"/>
              </a:ext>
            </a:extLst>
          </p:cNvPr>
          <p:cNvCxnSpPr/>
          <p:nvPr/>
        </p:nvCxnSpPr>
        <p:spPr>
          <a:xfrm>
            <a:off x="11101797" y="5136178"/>
            <a:ext cx="0" cy="2936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Надпись 2">
            <a:extLst>
              <a:ext uri="{FF2B5EF4-FFF2-40B4-BE49-F238E27FC236}">
                <a16:creationId xmlns:a16="http://schemas.microsoft.com/office/drawing/2014/main" id="{7B15A2BC-D5B5-4F93-B659-1008E1DC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5948" y="3860985"/>
            <a:ext cx="1703475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педагог от школы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4C97D4B4-9F9F-4E28-97BC-B2AF3A6ECCF3}"/>
              </a:ext>
            </a:extLst>
          </p:cNvPr>
          <p:cNvCxnSpPr/>
          <p:nvPr/>
        </p:nvCxnSpPr>
        <p:spPr>
          <a:xfrm>
            <a:off x="11090771" y="4332638"/>
            <a:ext cx="0" cy="2936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9" name="Надпись 2">
            <a:extLst>
              <a:ext uri="{FF2B5EF4-FFF2-40B4-BE49-F238E27FC236}">
                <a16:creationId xmlns:a16="http://schemas.microsoft.com/office/drawing/2014/main" id="{EC8F3A36-3621-4C6F-89F7-82C75149A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7096" y="4642786"/>
            <a:ext cx="1709403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по программе Импульса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Надпись 2">
            <a:extLst>
              <a:ext uri="{FF2B5EF4-FFF2-40B4-BE49-F238E27FC236}">
                <a16:creationId xmlns:a16="http://schemas.microsoft.com/office/drawing/2014/main" id="{C0EFD618-4ED1-4913-ABAC-E1D8275BB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7096" y="5501842"/>
            <a:ext cx="1720139" cy="467752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кружка на базе школы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Надпись 2">
            <a:extLst>
              <a:ext uri="{FF2B5EF4-FFF2-40B4-BE49-F238E27FC236}">
                <a16:creationId xmlns:a16="http://schemas.microsoft.com/office/drawing/2014/main" id="{BE0DB9A9-9E4C-4CF8-9578-5F2793B04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63" y="6330908"/>
            <a:ext cx="1627183" cy="371270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Виартехнологии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5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2000" y="831378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50DCDD-B1CE-440E-80A0-18F2463BD61C}"/>
              </a:ext>
            </a:extLst>
          </p:cNvPr>
          <p:cNvSpPr txBox="1"/>
          <p:nvPr/>
        </p:nvSpPr>
        <p:spPr>
          <a:xfrm>
            <a:off x="-104280" y="11965"/>
            <a:ext cx="1220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Профильные региональные смены по направлениям «Наука», «Искусство», «Спорт»</a:t>
            </a:r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id="{C3CF1CA0-4B5B-46A2-932B-0005FBD5E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276350"/>
              </p:ext>
            </p:extLst>
          </p:nvPr>
        </p:nvGraphicFramePr>
        <p:xfrm>
          <a:off x="186358" y="891295"/>
          <a:ext cx="11913362" cy="116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DDF6381-AC5A-4F00-9DFA-5A89754B3F3C}"/>
              </a:ext>
            </a:extLst>
          </p:cNvPr>
          <p:cNvSpPr txBox="1"/>
          <p:nvPr/>
        </p:nvSpPr>
        <p:spPr>
          <a:xfrm>
            <a:off x="0" y="1178927"/>
            <a:ext cx="11095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11 000</a:t>
            </a:r>
          </a:p>
        </p:txBody>
      </p:sp>
      <p:sp>
        <p:nvSpPr>
          <p:cNvPr id="65" name="Надпись 2">
            <a:extLst>
              <a:ext uri="{FF2B5EF4-FFF2-40B4-BE49-F238E27FC236}">
                <a16:creationId xmlns:a16="http://schemas.microsoft.com/office/drawing/2014/main" id="{BB3B0243-CEA9-4469-A6E8-C2C3B187E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1" y="1847085"/>
            <a:ext cx="2990117" cy="4910329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b="1" dirty="0"/>
              <a:t>Наука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Мартовская образовательная программа по робототехнике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Апрельская образовательная программа по физике для 7-8 классов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Апрельская образовательная программа по английскому языку для 8-9 классов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Июньская образовательная программа по математике для 5-8 классов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Июньская образовательная программа по программированию для 6-8 классов (для МО)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Июльская образовательная программа по математике (</a:t>
            </a:r>
            <a:r>
              <a:rPr lang="ru-RU" sz="1200" dirty="0" err="1"/>
              <a:t>мат.бои</a:t>
            </a:r>
            <a:r>
              <a:rPr lang="ru-RU" sz="1200" dirty="0"/>
              <a:t>), для 6-8 классов (для МО)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Июльская образовательная программа по физике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Июльская проектная программа для 5-10 классов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Августовская образовательная программа по информатике для 6-8 классов (для МО)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Августовская образовательная программа по математике для 5-8 классов</a:t>
            </a:r>
          </a:p>
        </p:txBody>
      </p:sp>
      <p:sp>
        <p:nvSpPr>
          <p:cNvPr id="66" name="Надпись 2">
            <a:extLst>
              <a:ext uri="{FF2B5EF4-FFF2-40B4-BE49-F238E27FC236}">
                <a16:creationId xmlns:a16="http://schemas.microsoft.com/office/drawing/2014/main" id="{C7BC4D41-521E-4761-AE7F-E1AD5EB5B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829" y="1847085"/>
            <a:ext cx="2885615" cy="4910329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b="1" dirty="0"/>
              <a:t>Искусство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Мартовская образовательная программа по литературному творчеству для 8-11 классов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Июньская образовательная программа по изобразительному искусству для 7-11 классов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Ноябрьская образовательная программа по изобразительному искусству для 8-10 классов</a:t>
            </a:r>
          </a:p>
        </p:txBody>
      </p:sp>
      <p:sp>
        <p:nvSpPr>
          <p:cNvPr id="67" name="Надпись 2">
            <a:extLst>
              <a:ext uri="{FF2B5EF4-FFF2-40B4-BE49-F238E27FC236}">
                <a16:creationId xmlns:a16="http://schemas.microsoft.com/office/drawing/2014/main" id="{0F129EF3-8C4F-466E-B578-52CF02718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9344" y="1847086"/>
            <a:ext cx="2885615" cy="4910330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b="1" dirty="0"/>
              <a:t>Спорт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Мартовская образовательная программа по виду спорта "Дзюдо"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Апрельская образовательная программа по виду спорта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Майская образовательная программа по виду спорта "Каратэ"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Июньская образовательная программа по конькобежному спорту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Июльская образовательная программа по виду спорта "Биатлон"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Августовская образовательная программа по спортивной гимнастике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Сентябрьская образовательная программа по спортивному ориентированию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Октябрьская образовательная программа по легкой атлетике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Ноябрьская образовательная программа по спортивному ориентированию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Ноябрьская образовательная программа по виду спорта "Бокс"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Декабрьская образовательная программа по фигурному катанию</a:t>
            </a:r>
          </a:p>
        </p:txBody>
      </p:sp>
      <p:sp>
        <p:nvSpPr>
          <p:cNvPr id="68" name="Надпись 2">
            <a:extLst>
              <a:ext uri="{FF2B5EF4-FFF2-40B4-BE49-F238E27FC236}">
                <a16:creationId xmlns:a16="http://schemas.microsoft.com/office/drawing/2014/main" id="{0C025665-4DAB-4E9A-A6FA-95F33881B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652" y="1847084"/>
            <a:ext cx="2885616" cy="4910329"/>
          </a:xfrm>
          <a:prstGeom prst="rect">
            <a:avLst/>
          </a:prstGeom>
          <a:solidFill>
            <a:srgbClr val="FFFFFF"/>
          </a:solidFill>
          <a:ln w="19050">
            <a:solidFill>
              <a:srgbClr val="E76D1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b="1" dirty="0"/>
              <a:t>Наука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Сентябрьская образовательная программа по информатике для 5-10 классов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Сентябрьская образовательная программа по физике и биологии («Осенние смены») для 9-11 классов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Октябрьская образовательная программа по математике, истории и русскому языку («Осенние смены») для 9-11 классов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Октябрьская образовательная программа по обществознанию, литературе, химии и географии для 9-11 классов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Ноябрьская проектная программа для 7-10 классов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Декабрьская образовательная программа по английскому языку для 9-10 классов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Декабрьская образовательная программа по информатике для 9-11 классов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Декабрьская образовательная программа по физике для 9-10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36535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2000" y="831378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50DCDD-B1CE-440E-80A0-18F2463BD61C}"/>
              </a:ext>
            </a:extLst>
          </p:cNvPr>
          <p:cNvSpPr txBox="1"/>
          <p:nvPr/>
        </p:nvSpPr>
        <p:spPr>
          <a:xfrm>
            <a:off x="-104280" y="11965"/>
            <a:ext cx="1220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Профильные региональные смены по направлениям «Наука», «Искусство», «Спорт»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132A417-8E13-41C9-8EEE-78D2C2D03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11247"/>
              </p:ext>
            </p:extLst>
          </p:nvPr>
        </p:nvGraphicFramePr>
        <p:xfrm>
          <a:off x="153259" y="994318"/>
          <a:ext cx="11962560" cy="219195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6656832">
                  <a:extLst>
                    <a:ext uri="{9D8B030D-6E8A-4147-A177-3AD203B41FA5}">
                      <a16:colId xmlns:a16="http://schemas.microsoft.com/office/drawing/2014/main" val="950921681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1654432932"/>
                    </a:ext>
                  </a:extLst>
                </a:gridCol>
                <a:gridCol w="4281600">
                  <a:extLst>
                    <a:ext uri="{9D8B030D-6E8A-4147-A177-3AD203B41FA5}">
                      <a16:colId xmlns:a16="http://schemas.microsoft.com/office/drawing/2014/main" val="520809438"/>
                    </a:ext>
                  </a:extLst>
                </a:gridCol>
              </a:tblGrid>
              <a:tr h="7280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Наука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464451"/>
                  </a:ext>
                </a:extLst>
              </a:tr>
              <a:tr h="7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Название программы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Кол-во уч-в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Районы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7859534"/>
                  </a:ext>
                </a:extLst>
              </a:tr>
              <a:tr h="72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Январская образовательная программа по физике для 9-10 классов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 rowSpan="7">
                  <a:txBody>
                    <a:bodyPr/>
                    <a:lstStyle/>
                    <a:p>
                      <a:pPr marL="92075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г.Вологда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г.Череповец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, Бабаевский, Бабушкинский, Вашкинский, Великоустюгский, Верховажский, Вожегодский, Вологодский, Вытегорский, Грязовецкий, Никольский, Нюксенский, Сокольский, Сямженский, Тарногский, Тотемский, Усть-Кубинский, Устюженский, Харовский, Чагодощенский, Череповецкий, Шекснинский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0638599"/>
                  </a:ext>
                </a:extLst>
              </a:tr>
              <a:tr h="72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Январская образовательная программа по биологии для 9-11 классов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726178"/>
                  </a:ext>
                </a:extLst>
              </a:tr>
              <a:tr h="72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Январская образовательная программа по истории для 9-11 классов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178659"/>
                  </a:ext>
                </a:extLst>
              </a:tr>
              <a:tr h="72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Январская образовательная программа по обществознанию для 9-10 классов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90418"/>
                  </a:ext>
                </a:extLst>
              </a:tr>
              <a:tr h="72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Январская образовательная программа по математике для 9-11 классов 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373518"/>
                  </a:ext>
                </a:extLst>
              </a:tr>
              <a:tr h="72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Январская проектная программа для 7-10 классов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644812"/>
                  </a:ext>
                </a:extLst>
              </a:tr>
              <a:tr h="398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Февральская образовательная медицинская программа (химия+биология) для 10-11 классов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5" marR="1704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937153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207461D-2054-4266-8244-D6B5B01A4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923786"/>
              </p:ext>
            </p:extLst>
          </p:nvPr>
        </p:nvGraphicFramePr>
        <p:xfrm>
          <a:off x="141926" y="3313215"/>
          <a:ext cx="11973894" cy="151330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711237">
                  <a:extLst>
                    <a:ext uri="{9D8B030D-6E8A-4147-A177-3AD203B41FA5}">
                      <a16:colId xmlns:a16="http://schemas.microsoft.com/office/drawing/2014/main" val="1690664690"/>
                    </a:ext>
                  </a:extLst>
                </a:gridCol>
                <a:gridCol w="955808">
                  <a:extLst>
                    <a:ext uri="{9D8B030D-6E8A-4147-A177-3AD203B41FA5}">
                      <a16:colId xmlns:a16="http://schemas.microsoft.com/office/drawing/2014/main" val="1278373726"/>
                    </a:ext>
                  </a:extLst>
                </a:gridCol>
                <a:gridCol w="4306849">
                  <a:extLst>
                    <a:ext uri="{9D8B030D-6E8A-4147-A177-3AD203B41FA5}">
                      <a16:colId xmlns:a16="http://schemas.microsoft.com/office/drawing/2014/main" val="1354827290"/>
                    </a:ext>
                  </a:extLst>
                </a:gridCol>
              </a:tblGrid>
              <a:tr h="142945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</a:rPr>
                        <a:t>Искусство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928994"/>
                  </a:ext>
                </a:extLst>
              </a:tr>
              <a:tr h="1429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</a:rPr>
                        <a:t>Название программы</a:t>
                      </a:r>
                      <a:endParaRPr lang="ru-RU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</a:rPr>
                        <a:t>Кол-во уч-в</a:t>
                      </a:r>
                      <a:endParaRPr lang="ru-RU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Районы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3406579"/>
                  </a:ext>
                </a:extLst>
              </a:tr>
              <a:tr h="2520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</a:rPr>
                        <a:t>Февральская образовательная программа по изобразительному искусству для 7-10 классов</a:t>
                      </a:r>
                      <a:endParaRPr lang="ru-RU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/>
                </a:tc>
                <a:tc rowSpan="2"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</a:rPr>
                        <a:t>г.Вологда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</a:rPr>
                        <a:t>г.Череповец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, Бабаевский, Великоустюгский, Грязовецкий, Кирилловский, Сямженский, Тотемский, Усть-Кубинский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0026130"/>
                  </a:ext>
                </a:extLst>
              </a:tr>
              <a:tr h="63046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</a:rPr>
                        <a:t>Февральская образовательная программа по театральному искусству для 7-10 классов</a:t>
                      </a:r>
                      <a:endParaRPr lang="ru-RU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49198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E3A1CE9-C8A3-4FF1-BAD0-01D2377F9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291059"/>
              </p:ext>
            </p:extLst>
          </p:nvPr>
        </p:nvGraphicFramePr>
        <p:xfrm>
          <a:off x="128016" y="4940152"/>
          <a:ext cx="11971705" cy="178068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6720840">
                  <a:extLst>
                    <a:ext uri="{9D8B030D-6E8A-4147-A177-3AD203B41FA5}">
                      <a16:colId xmlns:a16="http://schemas.microsoft.com/office/drawing/2014/main" val="2279400786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443226826"/>
                    </a:ext>
                  </a:extLst>
                </a:gridCol>
                <a:gridCol w="4299889">
                  <a:extLst>
                    <a:ext uri="{9D8B030D-6E8A-4147-A177-3AD203B41FA5}">
                      <a16:colId xmlns:a16="http://schemas.microsoft.com/office/drawing/2014/main" val="1864356048"/>
                    </a:ext>
                  </a:extLst>
                </a:gridCol>
              </a:tblGrid>
              <a:tr h="270496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</a:t>
                      </a: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184471"/>
                  </a:ext>
                </a:extLst>
              </a:tr>
              <a:tr h="3948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программы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уч-в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6547191"/>
                  </a:ext>
                </a:extLst>
              </a:tr>
              <a:tr h="6359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Январская образовательная программа по виду спорта "Лыжные гонки", участники 15-16 лет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28575" marR="28575" marT="0" marB="0" anchor="ctr"/>
                </a:tc>
                <a:tc rowSpan="2"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г.Вологда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г.Череповец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Великоустюгский, Сокольский, Тотемский, Харовский, Чагодощенский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3477060"/>
                  </a:ext>
                </a:extLst>
              </a:tr>
              <a:tr h="4794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Февральская образовательная программа по виду спорта "Шахматы", участники 7-15 лет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28575" marR="2857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906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93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2000" y="831378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50DCDD-B1CE-440E-80A0-18F2463BD61C}"/>
              </a:ext>
            </a:extLst>
          </p:cNvPr>
          <p:cNvSpPr txBox="1"/>
          <p:nvPr/>
        </p:nvSpPr>
        <p:spPr>
          <a:xfrm>
            <a:off x="-104280" y="11965"/>
            <a:ext cx="1220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Профильные региональные смены по направлениям «Наука», «Искусство», «Спорт»</a:t>
            </a:r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id="{C3CF1CA0-4B5B-46A2-932B-0005FBD5E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446001"/>
              </p:ext>
            </p:extLst>
          </p:nvPr>
        </p:nvGraphicFramePr>
        <p:xfrm>
          <a:off x="186358" y="891295"/>
          <a:ext cx="11913362" cy="116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0379007-C961-497A-969F-A50EF497B40A}"/>
              </a:ext>
            </a:extLst>
          </p:cNvPr>
          <p:cNvSpPr txBox="1"/>
          <p:nvPr/>
        </p:nvSpPr>
        <p:spPr>
          <a:xfrm>
            <a:off x="530352" y="1714306"/>
            <a:ext cx="11569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580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Мартовская образовательная программа «Литературное творчество» (отбор идёт)</a:t>
            </a:r>
            <a:endParaRPr lang="ru-RU" dirty="0">
              <a:solidFill>
                <a:srgbClr val="F5803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80328-F543-4C96-B967-AC66BDD9E5AD}"/>
              </a:ext>
            </a:extLst>
          </p:cNvPr>
          <p:cNvSpPr txBox="1"/>
          <p:nvPr/>
        </p:nvSpPr>
        <p:spPr>
          <a:xfrm>
            <a:off x="139319" y="2260889"/>
            <a:ext cx="12007440" cy="3896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Учитываются следующие академические достижения школьников: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9-11 классов общеобразовательных организаций области из числа участников, победителей и призеров международных олимпиад школьников по русскому языку и литературе по итогам 2019-2020 учебного года;</a:t>
            </a:r>
            <a:endParaRPr lang="ru-RU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9-11 классов общеобразовательных организаций области из числа победителей и призеров муниципального, регионального и заключительного этапов всероссийской олимпиады школьников по русскому языку и литературе по итогам 2019-2020 и 2020-2021 </a:t>
            </a:r>
            <a:r>
              <a:rPr lang="ru-RU" sz="1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уч.г</a:t>
            </a: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  <a:endParaRPr lang="ru-RU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9-11 классов общеобразовательных организаций области из числа победителей и призеров олимпиад школьников по русскому языку и литературе, перечень которых утвержден приказом Министерства науки и высшего образования РФ от 30 августа 2019 г. N 658 «Об утверждении перечня олимпиад школьников и их уровней на 2019/20 учебный год»,</a:t>
            </a:r>
            <a:endParaRPr lang="ru-RU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9 классов общеобразовательных организаций области из числа призеров XVI Малой областной олимпиады школьников по литературе по итогам 2019-2020 учебного года;</a:t>
            </a:r>
            <a:endParaRPr lang="ru-RU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и призеры регионального этапа Всероссийского конкурса сочинений 2019 – 2020 и 2020 – 2021 учебного года;</a:t>
            </a:r>
            <a:endParaRPr lang="ru-RU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участники полуфинала и финала региональной телевизионной гуманитарной олимпиады школьников «Умники и умницы Вологодчины» 2019 – 2020 и 2020 – 2021 учебного года;</a:t>
            </a:r>
            <a:endParaRPr lang="ru-RU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и призеры этапов областного конкурса "За образцовое владение русским языком" 2020 г.;</a:t>
            </a:r>
            <a:endParaRPr lang="ru-RU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и призеры других областных конкурсов литературной направленности.</a:t>
            </a:r>
            <a:endParaRPr lang="ru-RU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21CDC-0974-4BC1-9E4C-7969A78631C8}"/>
              </a:ext>
            </a:extLst>
          </p:cNvPr>
          <p:cNvSpPr txBox="1"/>
          <p:nvPr/>
        </p:nvSpPr>
        <p:spPr>
          <a:xfrm>
            <a:off x="0" y="1178927"/>
            <a:ext cx="11095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11 000</a:t>
            </a:r>
          </a:p>
        </p:txBody>
      </p:sp>
    </p:spTree>
    <p:extLst>
      <p:ext uri="{BB962C8B-B14F-4D97-AF65-F5344CB8AC3E}">
        <p14:creationId xmlns:p14="http://schemas.microsoft.com/office/powerpoint/2010/main" val="2043581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2000" y="831378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50DCDD-B1CE-440E-80A0-18F2463BD61C}"/>
              </a:ext>
            </a:extLst>
          </p:cNvPr>
          <p:cNvSpPr txBox="1"/>
          <p:nvPr/>
        </p:nvSpPr>
        <p:spPr>
          <a:xfrm>
            <a:off x="-104280" y="11965"/>
            <a:ext cx="1220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Профильные региональные смены по направлениям «Наука», «Искусство», «Спорт»</a:t>
            </a:r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id="{C3CF1CA0-4B5B-46A2-932B-0005FBD5E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332005"/>
              </p:ext>
            </p:extLst>
          </p:nvPr>
        </p:nvGraphicFramePr>
        <p:xfrm>
          <a:off x="186358" y="891295"/>
          <a:ext cx="11913362" cy="116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0379007-C961-497A-969F-A50EF497B40A}"/>
              </a:ext>
            </a:extLst>
          </p:cNvPr>
          <p:cNvSpPr txBox="1"/>
          <p:nvPr/>
        </p:nvSpPr>
        <p:spPr>
          <a:xfrm>
            <a:off x="530352" y="1714306"/>
            <a:ext cx="11569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580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Мартовская образовательная программа «Робототехника» (отбор с 1.03 по 9.03)</a:t>
            </a:r>
            <a:endParaRPr lang="ru-RU" dirty="0">
              <a:solidFill>
                <a:srgbClr val="F5803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80328-F543-4C96-B967-AC66BDD9E5AD}"/>
              </a:ext>
            </a:extLst>
          </p:cNvPr>
          <p:cNvSpPr txBox="1"/>
          <p:nvPr/>
        </p:nvSpPr>
        <p:spPr>
          <a:xfrm>
            <a:off x="139319" y="2260889"/>
            <a:ext cx="12007440" cy="11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</a:rPr>
              <a:t>7-8 классы: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Рекомендательное письмо от педагога (либо преподавателя информатики в школе, либо от педагога дополнительного образования).</a:t>
            </a:r>
            <a:endParaRPr lang="ru-RU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BCAF2-9267-4D39-954A-A9DA391ED6C9}"/>
              </a:ext>
            </a:extLst>
          </p:cNvPr>
          <p:cNvSpPr txBox="1"/>
          <p:nvPr/>
        </p:nvSpPr>
        <p:spPr>
          <a:xfrm>
            <a:off x="530352" y="3658930"/>
            <a:ext cx="11569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580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Мартовская образовательная программа «Дзюдо» (отбор с 1.03 по 9.03)</a:t>
            </a:r>
            <a:endParaRPr lang="ru-RU" dirty="0">
              <a:solidFill>
                <a:srgbClr val="F5803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2D35D-C466-46C7-A20D-646BBD8EE88D}"/>
              </a:ext>
            </a:extLst>
          </p:cNvPr>
          <p:cNvSpPr txBox="1"/>
          <p:nvPr/>
        </p:nvSpPr>
        <p:spPr>
          <a:xfrm>
            <a:off x="156552" y="4131728"/>
            <a:ext cx="11840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 по участию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Первенстве СЗФО по дзюдо (04.03.2021 - 05.03.2021 в г. Череповец)</a:t>
            </a:r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90B1E3F-260C-412D-BD76-37C3B502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60" y="4533586"/>
            <a:ext cx="3273168" cy="2181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7E21C9-F6A7-4D7A-ABC2-AA7758E850C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9319" y="4551094"/>
            <a:ext cx="3272314" cy="2181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608A7CC-F484-4035-8D2F-34E41C23E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1406"/>
          <a:stretch/>
        </p:blipFill>
        <p:spPr bwMode="auto">
          <a:xfrm>
            <a:off x="3892531" y="4524114"/>
            <a:ext cx="4350330" cy="21830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D78F1F-4BBD-4FBB-B22E-74A33743E9C7}"/>
              </a:ext>
            </a:extLst>
          </p:cNvPr>
          <p:cNvSpPr txBox="1"/>
          <p:nvPr/>
        </p:nvSpPr>
        <p:spPr>
          <a:xfrm>
            <a:off x="0" y="1178927"/>
            <a:ext cx="11095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11 000</a:t>
            </a:r>
          </a:p>
        </p:txBody>
      </p:sp>
    </p:spTree>
    <p:extLst>
      <p:ext uri="{BB962C8B-B14F-4D97-AF65-F5344CB8AC3E}">
        <p14:creationId xmlns:p14="http://schemas.microsoft.com/office/powerpoint/2010/main" val="9305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491231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id="{C3CF1CA0-4B5B-46A2-932B-0005FBD5E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296907"/>
              </p:ext>
            </p:extLst>
          </p:nvPr>
        </p:nvGraphicFramePr>
        <p:xfrm>
          <a:off x="151087" y="527231"/>
          <a:ext cx="11889825" cy="93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DDF6381-AC5A-4F00-9DFA-5A89754B3F3C}"/>
              </a:ext>
            </a:extLst>
          </p:cNvPr>
          <p:cNvSpPr txBox="1"/>
          <p:nvPr/>
        </p:nvSpPr>
        <p:spPr>
          <a:xfrm>
            <a:off x="120160" y="826131"/>
            <a:ext cx="641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3 500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E45DAF-F889-47E9-B1D7-BF78A01DA01E}"/>
              </a:ext>
            </a:extLst>
          </p:cNvPr>
          <p:cNvSpPr txBox="1"/>
          <p:nvPr/>
        </p:nvSpPr>
        <p:spPr>
          <a:xfrm>
            <a:off x="-69611" y="-37256"/>
            <a:ext cx="123035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Реализация программ с применением дистанционных технологий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E28DC33-819B-4F35-8E46-A58F2038C014}"/>
              </a:ext>
            </a:extLst>
          </p:cNvPr>
          <p:cNvGrpSpPr/>
          <p:nvPr/>
        </p:nvGrpSpPr>
        <p:grpSpPr>
          <a:xfrm>
            <a:off x="217296" y="1723787"/>
            <a:ext cx="2110464" cy="791699"/>
            <a:chOff x="1126096" y="3793"/>
            <a:chExt cx="2924504" cy="1462252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6F253485-59A9-4527-AACF-2D09FBD4F3AB}"/>
                </a:ext>
              </a:extLst>
            </p:cNvPr>
            <p:cNvSpPr/>
            <p:nvPr/>
          </p:nvSpPr>
          <p:spPr>
            <a:xfrm>
              <a:off x="1126096" y="3793"/>
              <a:ext cx="2924504" cy="1462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29" name="Прямоугольник: скругленные углы 4">
              <a:extLst>
                <a:ext uri="{FF2B5EF4-FFF2-40B4-BE49-F238E27FC236}">
                  <a16:creationId xmlns:a16="http://schemas.microsoft.com/office/drawing/2014/main" id="{ACE553BB-4B50-43DA-9B0D-D212F8D19AE3}"/>
                </a:ext>
              </a:extLst>
            </p:cNvPr>
            <p:cNvSpPr txBox="1"/>
            <p:nvPr/>
          </p:nvSpPr>
          <p:spPr>
            <a:xfrm>
              <a:off x="1168924" y="46621"/>
              <a:ext cx="2838848" cy="13765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3815" tIns="29210" rIns="43815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Создание онлайн-курсов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5A46F1F-C17E-4DFE-955E-87B5073A6629}"/>
              </a:ext>
            </a:extLst>
          </p:cNvPr>
          <p:cNvGrpSpPr/>
          <p:nvPr/>
        </p:nvGrpSpPr>
        <p:grpSpPr>
          <a:xfrm>
            <a:off x="248203" y="2759903"/>
            <a:ext cx="2046981" cy="791699"/>
            <a:chOff x="1710997" y="1831608"/>
            <a:chExt cx="2836534" cy="1462252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2093318F-6DDD-4F0D-9A68-5A7E9F11687A}"/>
                </a:ext>
              </a:extLst>
            </p:cNvPr>
            <p:cNvSpPr/>
            <p:nvPr/>
          </p:nvSpPr>
          <p:spPr>
            <a:xfrm>
              <a:off x="1710997" y="1831608"/>
              <a:ext cx="2836534" cy="1462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7" name="Прямоугольник: скругленные углы 6">
              <a:extLst>
                <a:ext uri="{FF2B5EF4-FFF2-40B4-BE49-F238E27FC236}">
                  <a16:creationId xmlns:a16="http://schemas.microsoft.com/office/drawing/2014/main" id="{5B0849C3-7FAB-45A3-AEBA-2B8CE20E64B8}"/>
                </a:ext>
              </a:extLst>
            </p:cNvPr>
            <p:cNvSpPr txBox="1"/>
            <p:nvPr/>
          </p:nvSpPr>
          <p:spPr>
            <a:xfrm>
              <a:off x="1753825" y="1874436"/>
              <a:ext cx="2750878" cy="137659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u="sng" kern="1200" dirty="0"/>
                <a:t>Автономные</a:t>
              </a:r>
              <a:r>
                <a:rPr lang="ru-RU" sz="1200" kern="1200" dirty="0"/>
                <a:t> (не требующих участия преподавателя на стадии функционирования)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C6EE8D4-6499-4388-96CD-F253126B07B6}"/>
              </a:ext>
            </a:extLst>
          </p:cNvPr>
          <p:cNvGrpSpPr/>
          <p:nvPr/>
        </p:nvGrpSpPr>
        <p:grpSpPr>
          <a:xfrm>
            <a:off x="236245" y="3762965"/>
            <a:ext cx="2046981" cy="791699"/>
            <a:chOff x="1710997" y="3659423"/>
            <a:chExt cx="2836534" cy="1462252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41205B30-63AF-4AA5-92A0-DB4EAA2E6E8A}"/>
                </a:ext>
              </a:extLst>
            </p:cNvPr>
            <p:cNvSpPr/>
            <p:nvPr/>
          </p:nvSpPr>
          <p:spPr>
            <a:xfrm>
              <a:off x="1710997" y="3659423"/>
              <a:ext cx="2836534" cy="1462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5" name="Прямоугольник: скругленные углы 8">
              <a:extLst>
                <a:ext uri="{FF2B5EF4-FFF2-40B4-BE49-F238E27FC236}">
                  <a16:creationId xmlns:a16="http://schemas.microsoft.com/office/drawing/2014/main" id="{11AFF01D-8ACB-4C89-A224-A756CF09D839}"/>
                </a:ext>
              </a:extLst>
            </p:cNvPr>
            <p:cNvSpPr txBox="1"/>
            <p:nvPr/>
          </p:nvSpPr>
          <p:spPr>
            <a:xfrm>
              <a:off x="1753825" y="3702251"/>
              <a:ext cx="2750878" cy="137659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u="sng" kern="1200" dirty="0"/>
                <a:t>Неавтономные</a:t>
              </a:r>
              <a:r>
                <a:rPr lang="ru-RU" sz="1200" kern="1200" dirty="0"/>
                <a:t> (с участием преподавателя на стадии функционирования)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255829E-B64A-44B9-9A5B-2312DCACC5B0}"/>
              </a:ext>
            </a:extLst>
          </p:cNvPr>
          <p:cNvGrpSpPr/>
          <p:nvPr/>
        </p:nvGrpSpPr>
        <p:grpSpPr>
          <a:xfrm>
            <a:off x="2646503" y="1715894"/>
            <a:ext cx="2110464" cy="791699"/>
            <a:chOff x="4781726" y="3793"/>
            <a:chExt cx="2924504" cy="1462252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69C75084-E4F9-446E-A9B5-DDCF4DC7BD3F}"/>
                </a:ext>
              </a:extLst>
            </p:cNvPr>
            <p:cNvSpPr/>
            <p:nvPr/>
          </p:nvSpPr>
          <p:spPr>
            <a:xfrm>
              <a:off x="4781726" y="3793"/>
              <a:ext cx="2924504" cy="1462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Прямоугольник: скругленные углы 10">
              <a:extLst>
                <a:ext uri="{FF2B5EF4-FFF2-40B4-BE49-F238E27FC236}">
                  <a16:creationId xmlns:a16="http://schemas.microsoft.com/office/drawing/2014/main" id="{463E71DD-ABCD-4166-9FBE-9EF0B8C701E1}"/>
                </a:ext>
              </a:extLst>
            </p:cNvPr>
            <p:cNvSpPr txBox="1"/>
            <p:nvPr/>
          </p:nvSpPr>
          <p:spPr>
            <a:xfrm>
              <a:off x="4824554" y="46621"/>
              <a:ext cx="2838848" cy="1376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29210" rIns="43815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Онлайн-сопровождение (смен, кружков, олимпиад и т. д.)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93B50C8-3E51-48DD-BF8E-B831F26DC6B7}"/>
              </a:ext>
            </a:extLst>
          </p:cNvPr>
          <p:cNvGrpSpPr/>
          <p:nvPr/>
        </p:nvGrpSpPr>
        <p:grpSpPr>
          <a:xfrm>
            <a:off x="2679079" y="2759903"/>
            <a:ext cx="2046981" cy="791699"/>
            <a:chOff x="5366627" y="1831608"/>
            <a:chExt cx="2836534" cy="1462252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F5D788C-8B8F-4AEB-8D4D-A27F99932252}"/>
                </a:ext>
              </a:extLst>
            </p:cNvPr>
            <p:cNvSpPr/>
            <p:nvPr/>
          </p:nvSpPr>
          <p:spPr>
            <a:xfrm>
              <a:off x="5366627" y="1831608"/>
              <a:ext cx="2836534" cy="1462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" name="Прямоугольник: скругленные углы 12">
              <a:extLst>
                <a:ext uri="{FF2B5EF4-FFF2-40B4-BE49-F238E27FC236}">
                  <a16:creationId xmlns:a16="http://schemas.microsoft.com/office/drawing/2014/main" id="{45BF9874-0BF6-41D3-A0ED-12DF785330FC}"/>
                </a:ext>
              </a:extLst>
            </p:cNvPr>
            <p:cNvSpPr txBox="1"/>
            <p:nvPr/>
          </p:nvSpPr>
          <p:spPr>
            <a:xfrm>
              <a:off x="5409455" y="1874436"/>
              <a:ext cx="2750878" cy="137659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/>
                <a:t>Интерактивные текстовые и графические материалы (</a:t>
              </a:r>
              <a:r>
                <a:rPr lang="en-US" sz="1200" kern="1200" dirty="0"/>
                <a:t>Moodle)</a:t>
              </a:r>
              <a:endParaRPr lang="ru-RU" sz="1200" kern="12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0250026-ACDE-4F16-AF9D-177ECED5C5D2}"/>
              </a:ext>
            </a:extLst>
          </p:cNvPr>
          <p:cNvGrpSpPr/>
          <p:nvPr/>
        </p:nvGrpSpPr>
        <p:grpSpPr>
          <a:xfrm>
            <a:off x="2679079" y="3757536"/>
            <a:ext cx="2046981" cy="791699"/>
            <a:chOff x="5366627" y="3659423"/>
            <a:chExt cx="2836534" cy="146225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C97A194-8653-41B7-8350-D228187E3195}"/>
                </a:ext>
              </a:extLst>
            </p:cNvPr>
            <p:cNvSpPr/>
            <p:nvPr/>
          </p:nvSpPr>
          <p:spPr>
            <a:xfrm>
              <a:off x="5366627" y="3659423"/>
              <a:ext cx="2836534" cy="1462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9" name="Прямоугольник: скругленные углы 14">
              <a:extLst>
                <a:ext uri="{FF2B5EF4-FFF2-40B4-BE49-F238E27FC236}">
                  <a16:creationId xmlns:a16="http://schemas.microsoft.com/office/drawing/2014/main" id="{4F7DBC76-A1F0-42B4-AA95-00FD9BA49B8C}"/>
                </a:ext>
              </a:extLst>
            </p:cNvPr>
            <p:cNvSpPr txBox="1"/>
            <p:nvPr/>
          </p:nvSpPr>
          <p:spPr>
            <a:xfrm>
              <a:off x="5409455" y="3702251"/>
              <a:ext cx="2750878" cy="137659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/>
                <a:t>Материалы мультимедиа (видео- и </a:t>
              </a:r>
              <a:r>
                <a:rPr lang="ru-RU" sz="1200" kern="1200" dirty="0" err="1"/>
                <a:t>аудиоуроки</a:t>
              </a:r>
              <a:r>
                <a:rPr lang="ru-RU" sz="1200" kern="1200" dirty="0"/>
                <a:t>)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D15B8E-0976-4456-9870-77980444A5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972" t="25300" r="6267" b="8689"/>
          <a:stretch/>
        </p:blipFill>
        <p:spPr>
          <a:xfrm>
            <a:off x="6669282" y="1313176"/>
            <a:ext cx="5453174" cy="278287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3D94596-3957-48B6-B769-BDD1E1C4B2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078" t="23539" r="6374" b="8877"/>
          <a:stretch/>
        </p:blipFill>
        <p:spPr>
          <a:xfrm>
            <a:off x="5186919" y="4153385"/>
            <a:ext cx="4975784" cy="260735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28C035C-6282-412C-A51A-A7ACD30A1342}"/>
              </a:ext>
            </a:extLst>
          </p:cNvPr>
          <p:cNvCxnSpPr/>
          <p:nvPr/>
        </p:nvCxnSpPr>
        <p:spPr>
          <a:xfrm>
            <a:off x="120160" y="2179826"/>
            <a:ext cx="0" cy="19735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AF3EC65-04CF-462A-BC0B-B50AAF4BD12E}"/>
              </a:ext>
            </a:extLst>
          </p:cNvPr>
          <p:cNvCxnSpPr/>
          <p:nvPr/>
        </p:nvCxnSpPr>
        <p:spPr>
          <a:xfrm>
            <a:off x="2552059" y="2179826"/>
            <a:ext cx="0" cy="19735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04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2000" y="819063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id="{C3CF1CA0-4B5B-46A2-932B-0005FBD5E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614367"/>
              </p:ext>
            </p:extLst>
          </p:nvPr>
        </p:nvGraphicFramePr>
        <p:xfrm>
          <a:off x="209724" y="896836"/>
          <a:ext cx="11889825" cy="93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DDF6381-AC5A-4F00-9DFA-5A89754B3F3C}"/>
              </a:ext>
            </a:extLst>
          </p:cNvPr>
          <p:cNvSpPr txBox="1"/>
          <p:nvPr/>
        </p:nvSpPr>
        <p:spPr>
          <a:xfrm>
            <a:off x="177680" y="1164958"/>
            <a:ext cx="645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60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E45DAF-F889-47E9-B1D7-BF78A01DA01E}"/>
              </a:ext>
            </a:extLst>
          </p:cNvPr>
          <p:cNvSpPr txBox="1"/>
          <p:nvPr/>
        </p:nvSpPr>
        <p:spPr>
          <a:xfrm>
            <a:off x="-69611" y="-37256"/>
            <a:ext cx="12303503" cy="83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Tahoma" panose="020B0604030504040204" pitchFamily="34" charset="0"/>
                <a:cs typeface="Arial" pitchFamily="34" charset="0"/>
              </a:rPr>
              <a:t>Мероприятия по выявлению выдающихся способностей и высокой мотивации у детей и молодежи по направлению «Наука»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FAE2F-27F3-4B87-8C47-02AA95FEA2AF}"/>
              </a:ext>
            </a:extLst>
          </p:cNvPr>
          <p:cNvSpPr txBox="1"/>
          <p:nvPr/>
        </p:nvSpPr>
        <p:spPr>
          <a:xfrm>
            <a:off x="5942878" y="3875186"/>
            <a:ext cx="6002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Малая областная олимпиада школьников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Областная олимпиада школьников по информатике на приз Губернатора области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Областная математическая олимпиада школьников на приз Губернатора области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Заочная олимпиада младших школьников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3ADF2-1905-4701-A36F-1A5F4AB3F722}"/>
              </a:ext>
            </a:extLst>
          </p:cNvPr>
          <p:cNvSpPr txBox="1"/>
          <p:nvPr/>
        </p:nvSpPr>
        <p:spPr>
          <a:xfrm>
            <a:off x="403029" y="1690297"/>
            <a:ext cx="11696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latin typeface="Book Antiqua" pitchFamily="18" charset="0"/>
              </a:rPr>
              <a:t>Рейтинг регионов по итогам Всероссийской олимпиады 2019 года (Количество дипломов на 100 000 человек по годам)*:</a:t>
            </a:r>
            <a:endParaRPr lang="en-US" sz="1600" dirty="0">
              <a:latin typeface="Book Antiqua" pitchFamily="18" charset="0"/>
            </a:endParaRPr>
          </a:p>
          <a:p>
            <a:pPr algn="l"/>
            <a:endParaRPr lang="en-US" sz="1600" dirty="0">
              <a:latin typeface="Book Antiqua" pitchFamily="18" charset="0"/>
            </a:endParaRPr>
          </a:p>
          <a:p>
            <a:pPr algn="l"/>
            <a:endParaRPr lang="ru-RU" sz="1600" dirty="0">
              <a:latin typeface="Book Antiqua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765A2-CEC7-4782-A4C7-407D7D860A21}"/>
              </a:ext>
            </a:extLst>
          </p:cNvPr>
          <p:cNvSpPr txBox="1"/>
          <p:nvPr/>
        </p:nvSpPr>
        <p:spPr>
          <a:xfrm>
            <a:off x="403029" y="6519446"/>
            <a:ext cx="11696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latin typeface="Book Antiqua" pitchFamily="18" charset="0"/>
              </a:rPr>
              <a:t>* По данным </a:t>
            </a:r>
            <a:r>
              <a:rPr lang="en-US" sz="1400" dirty="0">
                <a:latin typeface="Book Antiqua" pitchFamily="18" charset="0"/>
              </a:rPr>
              <a:t>olimpiada.ru</a:t>
            </a:r>
            <a:r>
              <a:rPr lang="ru-RU" sz="1400" dirty="0">
                <a:latin typeface="Book Antiqua" pitchFamily="18" charset="0"/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DDD78F-7C35-4C59-8EC7-15584114B6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495" t="27993" r="4313" b="54502"/>
          <a:stretch/>
        </p:blipFill>
        <p:spPr>
          <a:xfrm>
            <a:off x="2122544" y="2072916"/>
            <a:ext cx="7394150" cy="10084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4DD2BF4-5827-4CA3-8C10-6593D4E9B55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879" t="38041" r="24076" b="14944"/>
          <a:stretch/>
        </p:blipFill>
        <p:spPr>
          <a:xfrm>
            <a:off x="325024" y="3241097"/>
            <a:ext cx="5248049" cy="322423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92D27D3-04C9-4B4F-8CA9-660E02B8A25D}"/>
              </a:ext>
            </a:extLst>
          </p:cNvPr>
          <p:cNvSpPr/>
          <p:nvPr/>
        </p:nvSpPr>
        <p:spPr>
          <a:xfrm>
            <a:off x="1722" y="6518502"/>
            <a:ext cx="12204000" cy="3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21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10588</TotalTime>
  <Words>1436</Words>
  <Application>Microsoft Office PowerPoint</Application>
  <PresentationFormat>Широкоэкранный</PresentationFormat>
  <Paragraphs>244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Book Antiqua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 Борисовна Проничева</cp:lastModifiedBy>
  <cp:revision>741</cp:revision>
  <cp:lastPrinted>2020-12-04T10:05:02Z</cp:lastPrinted>
  <dcterms:created xsi:type="dcterms:W3CDTF">2019-09-24T06:32:58Z</dcterms:created>
  <dcterms:modified xsi:type="dcterms:W3CDTF">2021-02-27T16:08:55Z</dcterms:modified>
</cp:coreProperties>
</file>