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33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82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09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6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27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97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038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95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11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196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627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86404-0658-4A26-AB30-E8BD46CACDCA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93F77-7E18-492F-AD09-15ED9705D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43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58"/>
            <a:ext cx="9144000" cy="6900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05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91" y="11430"/>
            <a:ext cx="9159291" cy="6846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4"/>
            <a:ext cx="9144000" cy="684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2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975"/>
            <a:ext cx="9144000" cy="6903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79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" y="14323"/>
            <a:ext cx="9163178" cy="68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7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58"/>
            <a:ext cx="9144000" cy="6900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45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65"/>
            <a:ext cx="9143999" cy="685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71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" y="7152"/>
            <a:ext cx="9153557" cy="685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54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volpt.ru/wp-content/uploads/2018/02/htmlima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163" y="278950"/>
            <a:ext cx="6619875" cy="372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00663" y="3467820"/>
            <a:ext cx="725481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Спасибо за внимание!</a:t>
            </a:r>
          </a:p>
          <a:p>
            <a:endParaRPr lang="en-US" dirty="0" smtClean="0"/>
          </a:p>
          <a:p>
            <a:endParaRPr lang="ru-RU" dirty="0"/>
          </a:p>
          <a:p>
            <a:r>
              <a:rPr lang="ru-RU" sz="3200" dirty="0" smtClean="0"/>
              <a:t>Карьков Дмитрий Витальевич</a:t>
            </a:r>
          </a:p>
          <a:p>
            <a:r>
              <a:rPr lang="ru-RU" sz="3200" dirty="0" smtClean="0"/>
              <a:t>Тел. 8-960-291-59-76</a:t>
            </a:r>
          </a:p>
          <a:p>
            <a:r>
              <a:rPr lang="en-US" sz="3200" dirty="0" smtClean="0"/>
              <a:t>Email</a:t>
            </a:r>
            <a:r>
              <a:rPr lang="ru-RU" sz="3200" dirty="0" smtClean="0"/>
              <a:t>: </a:t>
            </a:r>
            <a:r>
              <a:rPr lang="en-US" sz="3200" dirty="0" smtClean="0"/>
              <a:t>Dumanss@yandex.ru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7519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13</Words>
  <Application>Microsoft Office PowerPoint</Application>
  <PresentationFormat>Экран (4:3)</PresentationFormat>
  <Paragraphs>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Мочалов Александр Владимирович</dc:creator>
  <cp:lastModifiedBy>Мочалов Александр Владимирович</cp:lastModifiedBy>
  <cp:revision>2</cp:revision>
  <dcterms:created xsi:type="dcterms:W3CDTF">2021-01-26T13:47:08Z</dcterms:created>
  <dcterms:modified xsi:type="dcterms:W3CDTF">2021-01-26T13:56:41Z</dcterms:modified>
</cp:coreProperties>
</file>