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24"/>
  </p:notesMasterIdLst>
  <p:sldIdLst>
    <p:sldId id="459" r:id="rId2"/>
    <p:sldId id="469" r:id="rId3"/>
    <p:sldId id="448" r:id="rId4"/>
    <p:sldId id="458" r:id="rId5"/>
    <p:sldId id="457" r:id="rId6"/>
    <p:sldId id="449" r:id="rId7"/>
    <p:sldId id="450" r:id="rId8"/>
    <p:sldId id="451" r:id="rId9"/>
    <p:sldId id="452" r:id="rId10"/>
    <p:sldId id="455" r:id="rId11"/>
    <p:sldId id="460" r:id="rId12"/>
    <p:sldId id="462" r:id="rId13"/>
    <p:sldId id="461" r:id="rId14"/>
    <p:sldId id="463" r:id="rId15"/>
    <p:sldId id="464" r:id="rId16"/>
    <p:sldId id="465" r:id="rId17"/>
    <p:sldId id="453" r:id="rId18"/>
    <p:sldId id="466" r:id="rId19"/>
    <p:sldId id="467" r:id="rId20"/>
    <p:sldId id="471" r:id="rId21"/>
    <p:sldId id="470" r:id="rId22"/>
    <p:sldId id="468" r:id="rId23"/>
  </p:sldIdLst>
  <p:sldSz cx="9144000" cy="6858000" type="screen4x3"/>
  <p:notesSz cx="6761163" cy="9942513"/>
  <p:defaultTextStyle>
    <a:defPPr>
      <a:defRPr lang="en-GB"/>
    </a:defPPr>
    <a:lvl1pPr algn="ctr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1pPr>
    <a:lvl2pPr marL="742950" indent="-285750" algn="ctr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2pPr>
    <a:lvl3pPr marL="1143000" indent="-228600" algn="ctr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3pPr>
    <a:lvl4pPr marL="1600200" indent="-228600" algn="ctr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4pPr>
    <a:lvl5pPr marL="2057400" indent="-228600" algn="ctr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32" userDrawn="1">
          <p15:clr>
            <a:srgbClr val="A4A3A4"/>
          </p15:clr>
        </p15:guide>
        <p15:guide id="2" pos="213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75BC"/>
    <a:srgbClr val="007AD6"/>
    <a:srgbClr val="5B9BD5"/>
    <a:srgbClr val="D1E3F3"/>
    <a:srgbClr val="586FB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574" autoAdjust="0"/>
    <p:restoredTop sz="94660"/>
  </p:normalViewPr>
  <p:slideViewPr>
    <p:cSldViewPr>
      <p:cViewPr>
        <p:scale>
          <a:sx n="66" d="100"/>
          <a:sy n="66" d="100"/>
        </p:scale>
        <p:origin x="-1188" y="-18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56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3132"/>
        <p:guide pos="213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822325" y="884238"/>
            <a:ext cx="5805488" cy="4356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307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44980" y="5521894"/>
            <a:ext cx="5961406" cy="5230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2" y="0"/>
            <a:ext cx="3233463" cy="5799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17903" y="0"/>
            <a:ext cx="3233463" cy="5799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2" y="11043784"/>
            <a:ext cx="3233463" cy="5799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17903" y="11043784"/>
            <a:ext cx="3233463" cy="5799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fld id="{4531258D-2A76-4811-B7A3-4F1FE90ADA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8230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25CD3B4-7D9D-47B6-B70F-A59E967A2494}" type="slidenum">
              <a:rPr lang="ru-RU" altLang="ru-RU" sz="1400" smtClean="0"/>
              <a:pPr>
                <a:spcBef>
                  <a:spcPct val="0"/>
                </a:spcBef>
              </a:pPr>
              <a:t>1</a:t>
            </a:fld>
            <a:endParaRPr lang="ru-RU" altLang="ru-RU" sz="1400" smtClean="0"/>
          </a:p>
        </p:txBody>
      </p:sp>
      <p:sp>
        <p:nvSpPr>
          <p:cNvPr id="19459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</a:pPr>
            <a:fld id="{8DF9B10B-6B18-43F1-B8AE-38BA4513294E}" type="slidenum">
              <a:rPr lang="ru-RU" altLang="ru-RU" sz="1400"/>
              <a:pPr algn="r" eaLnBrk="1">
                <a:lnSpc>
                  <a:spcPct val="95000"/>
                </a:lnSpc>
                <a:spcBef>
                  <a:spcPct val="0"/>
                </a:spcBef>
              </a:pPr>
              <a:t>1</a:t>
            </a:fld>
            <a:endParaRPr lang="ru-RU" altLang="ru-RU" sz="1400"/>
          </a:p>
        </p:txBody>
      </p:sp>
      <p:sp>
        <p:nvSpPr>
          <p:cNvPr id="19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20738" y="884238"/>
            <a:ext cx="5810250" cy="4357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4538" y="5521325"/>
            <a:ext cx="5962650" cy="52308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ru-RU" altLang="ru-RU" sz="2000" smtClean="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927603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25CD3B4-7D9D-47B6-B70F-A59E967A2494}" type="slidenum">
              <a:rPr lang="ru-RU" altLang="ru-RU" sz="1400" smtClean="0"/>
              <a:pPr>
                <a:spcBef>
                  <a:spcPct val="0"/>
                </a:spcBef>
              </a:pPr>
              <a:t>10</a:t>
            </a:fld>
            <a:endParaRPr lang="ru-RU" altLang="ru-RU" sz="1400" smtClean="0"/>
          </a:p>
        </p:txBody>
      </p:sp>
      <p:sp>
        <p:nvSpPr>
          <p:cNvPr id="19459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</a:pPr>
            <a:fld id="{8DF9B10B-6B18-43F1-B8AE-38BA4513294E}" type="slidenum">
              <a:rPr lang="ru-RU" altLang="ru-RU" sz="1400"/>
              <a:pPr algn="r" eaLnBrk="1">
                <a:lnSpc>
                  <a:spcPct val="95000"/>
                </a:lnSpc>
                <a:spcBef>
                  <a:spcPct val="0"/>
                </a:spcBef>
              </a:pPr>
              <a:t>10</a:t>
            </a:fld>
            <a:endParaRPr lang="ru-RU" altLang="ru-RU" sz="1400"/>
          </a:p>
        </p:txBody>
      </p:sp>
      <p:sp>
        <p:nvSpPr>
          <p:cNvPr id="19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20738" y="884238"/>
            <a:ext cx="5810250" cy="4357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4538" y="5521325"/>
            <a:ext cx="5962650" cy="52308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ru-RU" altLang="ru-RU" sz="2000" smtClean="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927603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25CD3B4-7D9D-47B6-B70F-A59E967A2494}" type="slidenum">
              <a:rPr lang="ru-RU" altLang="ru-RU" sz="1400" smtClean="0"/>
              <a:pPr>
                <a:spcBef>
                  <a:spcPct val="0"/>
                </a:spcBef>
              </a:pPr>
              <a:t>11</a:t>
            </a:fld>
            <a:endParaRPr lang="ru-RU" altLang="ru-RU" sz="1400" smtClean="0"/>
          </a:p>
        </p:txBody>
      </p:sp>
      <p:sp>
        <p:nvSpPr>
          <p:cNvPr id="19459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</a:pPr>
            <a:fld id="{8DF9B10B-6B18-43F1-B8AE-38BA4513294E}" type="slidenum">
              <a:rPr lang="ru-RU" altLang="ru-RU" sz="1400"/>
              <a:pPr algn="r" eaLnBrk="1">
                <a:lnSpc>
                  <a:spcPct val="95000"/>
                </a:lnSpc>
                <a:spcBef>
                  <a:spcPct val="0"/>
                </a:spcBef>
              </a:pPr>
              <a:t>11</a:t>
            </a:fld>
            <a:endParaRPr lang="ru-RU" altLang="ru-RU" sz="1400"/>
          </a:p>
        </p:txBody>
      </p:sp>
      <p:sp>
        <p:nvSpPr>
          <p:cNvPr id="19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20738" y="884238"/>
            <a:ext cx="5810250" cy="4357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4538" y="5521325"/>
            <a:ext cx="5962650" cy="52308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ru-RU" altLang="ru-RU" sz="2000" smtClean="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927603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25CD3B4-7D9D-47B6-B70F-A59E967A2494}" type="slidenum">
              <a:rPr lang="ru-RU" altLang="ru-RU" sz="1400" smtClean="0"/>
              <a:pPr>
                <a:spcBef>
                  <a:spcPct val="0"/>
                </a:spcBef>
              </a:pPr>
              <a:t>12</a:t>
            </a:fld>
            <a:endParaRPr lang="ru-RU" altLang="ru-RU" sz="1400" smtClean="0"/>
          </a:p>
        </p:txBody>
      </p:sp>
      <p:sp>
        <p:nvSpPr>
          <p:cNvPr id="19459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</a:pPr>
            <a:fld id="{8DF9B10B-6B18-43F1-B8AE-38BA4513294E}" type="slidenum">
              <a:rPr lang="ru-RU" altLang="ru-RU" sz="1400"/>
              <a:pPr algn="r" eaLnBrk="1">
                <a:lnSpc>
                  <a:spcPct val="95000"/>
                </a:lnSpc>
                <a:spcBef>
                  <a:spcPct val="0"/>
                </a:spcBef>
              </a:pPr>
              <a:t>12</a:t>
            </a:fld>
            <a:endParaRPr lang="ru-RU" altLang="ru-RU" sz="1400"/>
          </a:p>
        </p:txBody>
      </p:sp>
      <p:sp>
        <p:nvSpPr>
          <p:cNvPr id="19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20738" y="884238"/>
            <a:ext cx="5810250" cy="4357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4538" y="5521325"/>
            <a:ext cx="5962650" cy="52308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ru-RU" altLang="ru-RU" sz="2000" smtClean="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927603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25CD3B4-7D9D-47B6-B70F-A59E967A2494}" type="slidenum">
              <a:rPr lang="ru-RU" altLang="ru-RU" sz="1400" smtClean="0"/>
              <a:pPr>
                <a:spcBef>
                  <a:spcPct val="0"/>
                </a:spcBef>
              </a:pPr>
              <a:t>13</a:t>
            </a:fld>
            <a:endParaRPr lang="ru-RU" altLang="ru-RU" sz="1400" smtClean="0"/>
          </a:p>
        </p:txBody>
      </p:sp>
      <p:sp>
        <p:nvSpPr>
          <p:cNvPr id="19459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</a:pPr>
            <a:fld id="{8DF9B10B-6B18-43F1-B8AE-38BA4513294E}" type="slidenum">
              <a:rPr lang="ru-RU" altLang="ru-RU" sz="1400"/>
              <a:pPr algn="r" eaLnBrk="1">
                <a:lnSpc>
                  <a:spcPct val="95000"/>
                </a:lnSpc>
                <a:spcBef>
                  <a:spcPct val="0"/>
                </a:spcBef>
              </a:pPr>
              <a:t>13</a:t>
            </a:fld>
            <a:endParaRPr lang="ru-RU" altLang="ru-RU" sz="1400"/>
          </a:p>
        </p:txBody>
      </p:sp>
      <p:sp>
        <p:nvSpPr>
          <p:cNvPr id="19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20738" y="884238"/>
            <a:ext cx="5810250" cy="4357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4538" y="5521325"/>
            <a:ext cx="5962650" cy="52308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ru-RU" altLang="ru-RU" sz="2000" smtClean="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927603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25CD3B4-7D9D-47B6-B70F-A59E967A2494}" type="slidenum">
              <a:rPr lang="ru-RU" altLang="ru-RU" sz="1400" smtClean="0"/>
              <a:pPr>
                <a:spcBef>
                  <a:spcPct val="0"/>
                </a:spcBef>
              </a:pPr>
              <a:t>14</a:t>
            </a:fld>
            <a:endParaRPr lang="ru-RU" altLang="ru-RU" sz="1400" smtClean="0"/>
          </a:p>
        </p:txBody>
      </p:sp>
      <p:sp>
        <p:nvSpPr>
          <p:cNvPr id="19459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</a:pPr>
            <a:fld id="{8DF9B10B-6B18-43F1-B8AE-38BA4513294E}" type="slidenum">
              <a:rPr lang="ru-RU" altLang="ru-RU" sz="1400"/>
              <a:pPr algn="r" eaLnBrk="1">
                <a:lnSpc>
                  <a:spcPct val="95000"/>
                </a:lnSpc>
                <a:spcBef>
                  <a:spcPct val="0"/>
                </a:spcBef>
              </a:pPr>
              <a:t>14</a:t>
            </a:fld>
            <a:endParaRPr lang="ru-RU" altLang="ru-RU" sz="1400"/>
          </a:p>
        </p:txBody>
      </p:sp>
      <p:sp>
        <p:nvSpPr>
          <p:cNvPr id="19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20738" y="884238"/>
            <a:ext cx="5810250" cy="4357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4538" y="5521325"/>
            <a:ext cx="5962650" cy="52308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ru-RU" altLang="ru-RU" sz="2000" smtClean="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927603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25CD3B4-7D9D-47B6-B70F-A59E967A2494}" type="slidenum">
              <a:rPr lang="ru-RU" altLang="ru-RU" sz="1400" smtClean="0"/>
              <a:pPr>
                <a:spcBef>
                  <a:spcPct val="0"/>
                </a:spcBef>
              </a:pPr>
              <a:t>15</a:t>
            </a:fld>
            <a:endParaRPr lang="ru-RU" altLang="ru-RU" sz="1400" smtClean="0"/>
          </a:p>
        </p:txBody>
      </p:sp>
      <p:sp>
        <p:nvSpPr>
          <p:cNvPr id="19459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</a:pPr>
            <a:fld id="{8DF9B10B-6B18-43F1-B8AE-38BA4513294E}" type="slidenum">
              <a:rPr lang="ru-RU" altLang="ru-RU" sz="1400"/>
              <a:pPr algn="r" eaLnBrk="1">
                <a:lnSpc>
                  <a:spcPct val="95000"/>
                </a:lnSpc>
                <a:spcBef>
                  <a:spcPct val="0"/>
                </a:spcBef>
              </a:pPr>
              <a:t>15</a:t>
            </a:fld>
            <a:endParaRPr lang="ru-RU" altLang="ru-RU" sz="1400"/>
          </a:p>
        </p:txBody>
      </p:sp>
      <p:sp>
        <p:nvSpPr>
          <p:cNvPr id="19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20738" y="884238"/>
            <a:ext cx="5810250" cy="4357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4538" y="5521325"/>
            <a:ext cx="5962650" cy="52308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ru-RU" altLang="ru-RU" sz="2000" smtClean="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927603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25CD3B4-7D9D-47B6-B70F-A59E967A2494}" type="slidenum">
              <a:rPr lang="ru-RU" altLang="ru-RU" sz="1400" smtClean="0"/>
              <a:pPr>
                <a:spcBef>
                  <a:spcPct val="0"/>
                </a:spcBef>
              </a:pPr>
              <a:t>16</a:t>
            </a:fld>
            <a:endParaRPr lang="ru-RU" altLang="ru-RU" sz="1400" smtClean="0"/>
          </a:p>
        </p:txBody>
      </p:sp>
      <p:sp>
        <p:nvSpPr>
          <p:cNvPr id="19459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</a:pPr>
            <a:fld id="{8DF9B10B-6B18-43F1-B8AE-38BA4513294E}" type="slidenum">
              <a:rPr lang="ru-RU" altLang="ru-RU" sz="1400"/>
              <a:pPr algn="r" eaLnBrk="1">
                <a:lnSpc>
                  <a:spcPct val="95000"/>
                </a:lnSpc>
                <a:spcBef>
                  <a:spcPct val="0"/>
                </a:spcBef>
              </a:pPr>
              <a:t>16</a:t>
            </a:fld>
            <a:endParaRPr lang="ru-RU" altLang="ru-RU" sz="1400"/>
          </a:p>
        </p:txBody>
      </p:sp>
      <p:sp>
        <p:nvSpPr>
          <p:cNvPr id="19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20738" y="884238"/>
            <a:ext cx="5810250" cy="4357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4538" y="5521325"/>
            <a:ext cx="5962650" cy="52308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ru-RU" altLang="ru-RU" sz="2000" smtClean="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927603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25CD3B4-7D9D-47B6-B70F-A59E967A2494}" type="slidenum">
              <a:rPr lang="ru-RU" altLang="ru-RU" sz="1400" smtClean="0"/>
              <a:pPr>
                <a:spcBef>
                  <a:spcPct val="0"/>
                </a:spcBef>
              </a:pPr>
              <a:t>17</a:t>
            </a:fld>
            <a:endParaRPr lang="ru-RU" altLang="ru-RU" sz="1400" smtClean="0"/>
          </a:p>
        </p:txBody>
      </p:sp>
      <p:sp>
        <p:nvSpPr>
          <p:cNvPr id="19459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</a:pPr>
            <a:fld id="{8DF9B10B-6B18-43F1-B8AE-38BA4513294E}" type="slidenum">
              <a:rPr lang="ru-RU" altLang="ru-RU" sz="1400"/>
              <a:pPr algn="r" eaLnBrk="1">
                <a:lnSpc>
                  <a:spcPct val="95000"/>
                </a:lnSpc>
                <a:spcBef>
                  <a:spcPct val="0"/>
                </a:spcBef>
              </a:pPr>
              <a:t>17</a:t>
            </a:fld>
            <a:endParaRPr lang="ru-RU" altLang="ru-RU" sz="1400"/>
          </a:p>
        </p:txBody>
      </p:sp>
      <p:sp>
        <p:nvSpPr>
          <p:cNvPr id="19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20738" y="884238"/>
            <a:ext cx="5810250" cy="4357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4538" y="5521325"/>
            <a:ext cx="5962650" cy="52308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ru-RU" altLang="ru-RU" sz="2000" smtClean="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927603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25CD3B4-7D9D-47B6-B70F-A59E967A2494}" type="slidenum">
              <a:rPr lang="ru-RU" altLang="ru-RU" sz="1400" smtClean="0"/>
              <a:pPr>
                <a:spcBef>
                  <a:spcPct val="0"/>
                </a:spcBef>
              </a:pPr>
              <a:t>18</a:t>
            </a:fld>
            <a:endParaRPr lang="ru-RU" altLang="ru-RU" sz="1400" smtClean="0"/>
          </a:p>
        </p:txBody>
      </p:sp>
      <p:sp>
        <p:nvSpPr>
          <p:cNvPr id="19459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</a:pPr>
            <a:fld id="{8DF9B10B-6B18-43F1-B8AE-38BA4513294E}" type="slidenum">
              <a:rPr lang="ru-RU" altLang="ru-RU" sz="1400"/>
              <a:pPr algn="r" eaLnBrk="1">
                <a:lnSpc>
                  <a:spcPct val="95000"/>
                </a:lnSpc>
                <a:spcBef>
                  <a:spcPct val="0"/>
                </a:spcBef>
              </a:pPr>
              <a:t>18</a:t>
            </a:fld>
            <a:endParaRPr lang="ru-RU" altLang="ru-RU" sz="1400"/>
          </a:p>
        </p:txBody>
      </p:sp>
      <p:sp>
        <p:nvSpPr>
          <p:cNvPr id="19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20738" y="884238"/>
            <a:ext cx="5810250" cy="4357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4538" y="5521325"/>
            <a:ext cx="5962650" cy="52308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ru-RU" altLang="ru-RU" sz="2000" smtClean="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927603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25CD3B4-7D9D-47B6-B70F-A59E967A2494}" type="slidenum">
              <a:rPr lang="ru-RU" altLang="ru-RU" sz="1400" smtClean="0"/>
              <a:pPr>
                <a:spcBef>
                  <a:spcPct val="0"/>
                </a:spcBef>
              </a:pPr>
              <a:t>19</a:t>
            </a:fld>
            <a:endParaRPr lang="ru-RU" altLang="ru-RU" sz="1400" smtClean="0"/>
          </a:p>
        </p:txBody>
      </p:sp>
      <p:sp>
        <p:nvSpPr>
          <p:cNvPr id="19459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</a:pPr>
            <a:fld id="{8DF9B10B-6B18-43F1-B8AE-38BA4513294E}" type="slidenum">
              <a:rPr lang="ru-RU" altLang="ru-RU" sz="1400"/>
              <a:pPr algn="r" eaLnBrk="1">
                <a:lnSpc>
                  <a:spcPct val="95000"/>
                </a:lnSpc>
                <a:spcBef>
                  <a:spcPct val="0"/>
                </a:spcBef>
              </a:pPr>
              <a:t>19</a:t>
            </a:fld>
            <a:endParaRPr lang="ru-RU" altLang="ru-RU" sz="1400"/>
          </a:p>
        </p:txBody>
      </p:sp>
      <p:sp>
        <p:nvSpPr>
          <p:cNvPr id="19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20738" y="884238"/>
            <a:ext cx="5810250" cy="4357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4538" y="5521325"/>
            <a:ext cx="5962650" cy="52308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ru-RU" altLang="ru-RU" sz="2000" smtClean="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92760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25CD3B4-7D9D-47B6-B70F-A59E967A2494}" type="slidenum">
              <a:rPr lang="ru-RU" altLang="ru-RU" sz="1400" smtClean="0"/>
              <a:pPr>
                <a:spcBef>
                  <a:spcPct val="0"/>
                </a:spcBef>
              </a:pPr>
              <a:t>2</a:t>
            </a:fld>
            <a:endParaRPr lang="ru-RU" altLang="ru-RU" sz="1400" smtClean="0"/>
          </a:p>
        </p:txBody>
      </p:sp>
      <p:sp>
        <p:nvSpPr>
          <p:cNvPr id="19459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</a:pPr>
            <a:fld id="{8DF9B10B-6B18-43F1-B8AE-38BA4513294E}" type="slidenum">
              <a:rPr lang="ru-RU" altLang="ru-RU" sz="1400"/>
              <a:pPr algn="r" eaLnBrk="1">
                <a:lnSpc>
                  <a:spcPct val="95000"/>
                </a:lnSpc>
                <a:spcBef>
                  <a:spcPct val="0"/>
                </a:spcBef>
              </a:pPr>
              <a:t>2</a:t>
            </a:fld>
            <a:endParaRPr lang="ru-RU" altLang="ru-RU" sz="1400"/>
          </a:p>
        </p:txBody>
      </p:sp>
      <p:sp>
        <p:nvSpPr>
          <p:cNvPr id="19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20738" y="884238"/>
            <a:ext cx="5810250" cy="4357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4538" y="5521325"/>
            <a:ext cx="5962650" cy="52308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ru-RU" altLang="ru-RU" sz="2000" smtClean="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927603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25CD3B4-7D9D-47B6-B70F-A59E967A2494}" type="slidenum">
              <a:rPr lang="ru-RU" altLang="ru-RU" sz="1400" smtClean="0"/>
              <a:pPr>
                <a:spcBef>
                  <a:spcPct val="0"/>
                </a:spcBef>
              </a:pPr>
              <a:t>20</a:t>
            </a:fld>
            <a:endParaRPr lang="ru-RU" altLang="ru-RU" sz="1400" smtClean="0"/>
          </a:p>
        </p:txBody>
      </p:sp>
      <p:sp>
        <p:nvSpPr>
          <p:cNvPr id="19459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</a:pPr>
            <a:fld id="{8DF9B10B-6B18-43F1-B8AE-38BA4513294E}" type="slidenum">
              <a:rPr lang="ru-RU" altLang="ru-RU" sz="1400"/>
              <a:pPr algn="r" eaLnBrk="1">
                <a:lnSpc>
                  <a:spcPct val="95000"/>
                </a:lnSpc>
                <a:spcBef>
                  <a:spcPct val="0"/>
                </a:spcBef>
              </a:pPr>
              <a:t>20</a:t>
            </a:fld>
            <a:endParaRPr lang="ru-RU" altLang="ru-RU" sz="1400"/>
          </a:p>
        </p:txBody>
      </p:sp>
      <p:sp>
        <p:nvSpPr>
          <p:cNvPr id="19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20738" y="884238"/>
            <a:ext cx="5810250" cy="4357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4538" y="5521325"/>
            <a:ext cx="5962650" cy="52308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ru-RU" altLang="ru-RU" sz="2000" smtClean="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927603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25CD3B4-7D9D-47B6-B70F-A59E967A2494}" type="slidenum">
              <a:rPr lang="ru-RU" altLang="ru-RU" sz="1400" smtClean="0"/>
              <a:pPr>
                <a:spcBef>
                  <a:spcPct val="0"/>
                </a:spcBef>
              </a:pPr>
              <a:t>21</a:t>
            </a:fld>
            <a:endParaRPr lang="ru-RU" altLang="ru-RU" sz="1400" smtClean="0"/>
          </a:p>
        </p:txBody>
      </p:sp>
      <p:sp>
        <p:nvSpPr>
          <p:cNvPr id="19459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</a:pPr>
            <a:fld id="{8DF9B10B-6B18-43F1-B8AE-38BA4513294E}" type="slidenum">
              <a:rPr lang="ru-RU" altLang="ru-RU" sz="1400"/>
              <a:pPr algn="r" eaLnBrk="1">
                <a:lnSpc>
                  <a:spcPct val="95000"/>
                </a:lnSpc>
                <a:spcBef>
                  <a:spcPct val="0"/>
                </a:spcBef>
              </a:pPr>
              <a:t>21</a:t>
            </a:fld>
            <a:endParaRPr lang="ru-RU" altLang="ru-RU" sz="1400"/>
          </a:p>
        </p:txBody>
      </p:sp>
      <p:sp>
        <p:nvSpPr>
          <p:cNvPr id="19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20738" y="884238"/>
            <a:ext cx="5810250" cy="4357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4538" y="5521325"/>
            <a:ext cx="5962650" cy="52308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ru-RU" altLang="ru-RU" sz="2000" smtClean="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927603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25CD3B4-7D9D-47B6-B70F-A59E967A2494}" type="slidenum">
              <a:rPr lang="ru-RU" altLang="ru-RU" sz="1400" smtClean="0"/>
              <a:pPr>
                <a:spcBef>
                  <a:spcPct val="0"/>
                </a:spcBef>
              </a:pPr>
              <a:t>22</a:t>
            </a:fld>
            <a:endParaRPr lang="ru-RU" altLang="ru-RU" sz="1400" smtClean="0"/>
          </a:p>
        </p:txBody>
      </p:sp>
      <p:sp>
        <p:nvSpPr>
          <p:cNvPr id="19459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</a:pPr>
            <a:fld id="{8DF9B10B-6B18-43F1-B8AE-38BA4513294E}" type="slidenum">
              <a:rPr lang="ru-RU" altLang="ru-RU" sz="1400"/>
              <a:pPr algn="r" eaLnBrk="1">
                <a:lnSpc>
                  <a:spcPct val="95000"/>
                </a:lnSpc>
                <a:spcBef>
                  <a:spcPct val="0"/>
                </a:spcBef>
              </a:pPr>
              <a:t>22</a:t>
            </a:fld>
            <a:endParaRPr lang="ru-RU" altLang="ru-RU" sz="1400"/>
          </a:p>
        </p:txBody>
      </p:sp>
      <p:sp>
        <p:nvSpPr>
          <p:cNvPr id="19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20738" y="884238"/>
            <a:ext cx="5810250" cy="4357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4538" y="5521325"/>
            <a:ext cx="5962650" cy="52308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ru-RU" altLang="ru-RU" sz="2000" smtClean="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927603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25CD3B4-7D9D-47B6-B70F-A59E967A2494}" type="slidenum">
              <a:rPr lang="ru-RU" altLang="ru-RU" sz="1400" smtClean="0"/>
              <a:pPr>
                <a:spcBef>
                  <a:spcPct val="0"/>
                </a:spcBef>
              </a:pPr>
              <a:t>3</a:t>
            </a:fld>
            <a:endParaRPr lang="ru-RU" altLang="ru-RU" sz="1400" smtClean="0"/>
          </a:p>
        </p:txBody>
      </p:sp>
      <p:sp>
        <p:nvSpPr>
          <p:cNvPr id="19459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</a:pPr>
            <a:fld id="{8DF9B10B-6B18-43F1-B8AE-38BA4513294E}" type="slidenum">
              <a:rPr lang="ru-RU" altLang="ru-RU" sz="1400"/>
              <a:pPr algn="r" eaLnBrk="1">
                <a:lnSpc>
                  <a:spcPct val="95000"/>
                </a:lnSpc>
                <a:spcBef>
                  <a:spcPct val="0"/>
                </a:spcBef>
              </a:pPr>
              <a:t>3</a:t>
            </a:fld>
            <a:endParaRPr lang="ru-RU" altLang="ru-RU" sz="1400"/>
          </a:p>
        </p:txBody>
      </p:sp>
      <p:sp>
        <p:nvSpPr>
          <p:cNvPr id="19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20738" y="884238"/>
            <a:ext cx="5810250" cy="4357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4538" y="5521325"/>
            <a:ext cx="5962650" cy="52308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ru-RU" altLang="ru-RU" sz="2000" smtClean="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927603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25CD3B4-7D9D-47B6-B70F-A59E967A2494}" type="slidenum">
              <a:rPr lang="ru-RU" altLang="ru-RU" sz="1400" smtClean="0"/>
              <a:pPr>
                <a:spcBef>
                  <a:spcPct val="0"/>
                </a:spcBef>
              </a:pPr>
              <a:t>4</a:t>
            </a:fld>
            <a:endParaRPr lang="ru-RU" altLang="ru-RU" sz="1400" smtClean="0"/>
          </a:p>
        </p:txBody>
      </p:sp>
      <p:sp>
        <p:nvSpPr>
          <p:cNvPr id="19459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</a:pPr>
            <a:fld id="{8DF9B10B-6B18-43F1-B8AE-38BA4513294E}" type="slidenum">
              <a:rPr lang="ru-RU" altLang="ru-RU" sz="1400"/>
              <a:pPr algn="r" eaLnBrk="1">
                <a:lnSpc>
                  <a:spcPct val="95000"/>
                </a:lnSpc>
                <a:spcBef>
                  <a:spcPct val="0"/>
                </a:spcBef>
              </a:pPr>
              <a:t>4</a:t>
            </a:fld>
            <a:endParaRPr lang="ru-RU" altLang="ru-RU" sz="1400"/>
          </a:p>
        </p:txBody>
      </p:sp>
      <p:sp>
        <p:nvSpPr>
          <p:cNvPr id="19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20738" y="884238"/>
            <a:ext cx="5810250" cy="4357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4538" y="5521325"/>
            <a:ext cx="5962650" cy="52308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ru-RU" altLang="ru-RU" sz="2000" smtClean="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927603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25CD3B4-7D9D-47B6-B70F-A59E967A2494}" type="slidenum">
              <a:rPr lang="ru-RU" altLang="ru-RU" sz="1400" smtClean="0"/>
              <a:pPr>
                <a:spcBef>
                  <a:spcPct val="0"/>
                </a:spcBef>
              </a:pPr>
              <a:t>5</a:t>
            </a:fld>
            <a:endParaRPr lang="ru-RU" altLang="ru-RU" sz="1400" smtClean="0"/>
          </a:p>
        </p:txBody>
      </p:sp>
      <p:sp>
        <p:nvSpPr>
          <p:cNvPr id="19459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</a:pPr>
            <a:fld id="{8DF9B10B-6B18-43F1-B8AE-38BA4513294E}" type="slidenum">
              <a:rPr lang="ru-RU" altLang="ru-RU" sz="1400"/>
              <a:pPr algn="r" eaLnBrk="1">
                <a:lnSpc>
                  <a:spcPct val="95000"/>
                </a:lnSpc>
                <a:spcBef>
                  <a:spcPct val="0"/>
                </a:spcBef>
              </a:pPr>
              <a:t>5</a:t>
            </a:fld>
            <a:endParaRPr lang="ru-RU" altLang="ru-RU" sz="1400"/>
          </a:p>
        </p:txBody>
      </p:sp>
      <p:sp>
        <p:nvSpPr>
          <p:cNvPr id="19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20738" y="884238"/>
            <a:ext cx="5810250" cy="4357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4538" y="5521325"/>
            <a:ext cx="5962650" cy="52308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ru-RU" altLang="ru-RU" sz="2000" smtClean="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927603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25CD3B4-7D9D-47B6-B70F-A59E967A2494}" type="slidenum">
              <a:rPr lang="ru-RU" altLang="ru-RU" sz="1400" smtClean="0"/>
              <a:pPr>
                <a:spcBef>
                  <a:spcPct val="0"/>
                </a:spcBef>
              </a:pPr>
              <a:t>6</a:t>
            </a:fld>
            <a:endParaRPr lang="ru-RU" altLang="ru-RU" sz="1400" smtClean="0"/>
          </a:p>
        </p:txBody>
      </p:sp>
      <p:sp>
        <p:nvSpPr>
          <p:cNvPr id="19459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</a:pPr>
            <a:fld id="{8DF9B10B-6B18-43F1-B8AE-38BA4513294E}" type="slidenum">
              <a:rPr lang="ru-RU" altLang="ru-RU" sz="1400"/>
              <a:pPr algn="r" eaLnBrk="1">
                <a:lnSpc>
                  <a:spcPct val="95000"/>
                </a:lnSpc>
                <a:spcBef>
                  <a:spcPct val="0"/>
                </a:spcBef>
              </a:pPr>
              <a:t>6</a:t>
            </a:fld>
            <a:endParaRPr lang="ru-RU" altLang="ru-RU" sz="1400"/>
          </a:p>
        </p:txBody>
      </p:sp>
      <p:sp>
        <p:nvSpPr>
          <p:cNvPr id="19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20738" y="884238"/>
            <a:ext cx="5810250" cy="4357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4538" y="5521325"/>
            <a:ext cx="5962650" cy="52308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ru-RU" altLang="ru-RU" sz="2000" smtClean="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927603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25CD3B4-7D9D-47B6-B70F-A59E967A2494}" type="slidenum">
              <a:rPr lang="ru-RU" altLang="ru-RU" sz="1400" smtClean="0"/>
              <a:pPr>
                <a:spcBef>
                  <a:spcPct val="0"/>
                </a:spcBef>
              </a:pPr>
              <a:t>7</a:t>
            </a:fld>
            <a:endParaRPr lang="ru-RU" altLang="ru-RU" sz="1400" smtClean="0"/>
          </a:p>
        </p:txBody>
      </p:sp>
      <p:sp>
        <p:nvSpPr>
          <p:cNvPr id="19459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</a:pPr>
            <a:fld id="{8DF9B10B-6B18-43F1-B8AE-38BA4513294E}" type="slidenum">
              <a:rPr lang="ru-RU" altLang="ru-RU" sz="1400"/>
              <a:pPr algn="r" eaLnBrk="1">
                <a:lnSpc>
                  <a:spcPct val="95000"/>
                </a:lnSpc>
                <a:spcBef>
                  <a:spcPct val="0"/>
                </a:spcBef>
              </a:pPr>
              <a:t>7</a:t>
            </a:fld>
            <a:endParaRPr lang="ru-RU" altLang="ru-RU" sz="1400"/>
          </a:p>
        </p:txBody>
      </p:sp>
      <p:sp>
        <p:nvSpPr>
          <p:cNvPr id="19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20738" y="884238"/>
            <a:ext cx="5810250" cy="4357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4538" y="5521325"/>
            <a:ext cx="5962650" cy="52308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ru-RU" altLang="ru-RU" sz="2000" smtClean="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927603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25CD3B4-7D9D-47B6-B70F-A59E967A2494}" type="slidenum">
              <a:rPr lang="ru-RU" altLang="ru-RU" sz="1400" smtClean="0"/>
              <a:pPr>
                <a:spcBef>
                  <a:spcPct val="0"/>
                </a:spcBef>
              </a:pPr>
              <a:t>8</a:t>
            </a:fld>
            <a:endParaRPr lang="ru-RU" altLang="ru-RU" sz="1400" smtClean="0"/>
          </a:p>
        </p:txBody>
      </p:sp>
      <p:sp>
        <p:nvSpPr>
          <p:cNvPr id="19459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</a:pPr>
            <a:fld id="{8DF9B10B-6B18-43F1-B8AE-38BA4513294E}" type="slidenum">
              <a:rPr lang="ru-RU" altLang="ru-RU" sz="1400"/>
              <a:pPr algn="r" eaLnBrk="1">
                <a:lnSpc>
                  <a:spcPct val="95000"/>
                </a:lnSpc>
                <a:spcBef>
                  <a:spcPct val="0"/>
                </a:spcBef>
              </a:pPr>
              <a:t>8</a:t>
            </a:fld>
            <a:endParaRPr lang="ru-RU" altLang="ru-RU" sz="1400"/>
          </a:p>
        </p:txBody>
      </p:sp>
      <p:sp>
        <p:nvSpPr>
          <p:cNvPr id="19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20738" y="884238"/>
            <a:ext cx="5810250" cy="4357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4538" y="5521325"/>
            <a:ext cx="5962650" cy="52308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ru-RU" altLang="ru-RU" sz="2000" smtClean="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927603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25CD3B4-7D9D-47B6-B70F-A59E967A2494}" type="slidenum">
              <a:rPr lang="ru-RU" altLang="ru-RU" sz="1400" smtClean="0"/>
              <a:pPr>
                <a:spcBef>
                  <a:spcPct val="0"/>
                </a:spcBef>
              </a:pPr>
              <a:t>9</a:t>
            </a:fld>
            <a:endParaRPr lang="ru-RU" altLang="ru-RU" sz="1400" smtClean="0"/>
          </a:p>
        </p:txBody>
      </p:sp>
      <p:sp>
        <p:nvSpPr>
          <p:cNvPr id="19459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</a:pPr>
            <a:fld id="{8DF9B10B-6B18-43F1-B8AE-38BA4513294E}" type="slidenum">
              <a:rPr lang="ru-RU" altLang="ru-RU" sz="1400"/>
              <a:pPr algn="r" eaLnBrk="1">
                <a:lnSpc>
                  <a:spcPct val="95000"/>
                </a:lnSpc>
                <a:spcBef>
                  <a:spcPct val="0"/>
                </a:spcBef>
              </a:pPr>
              <a:t>9</a:t>
            </a:fld>
            <a:endParaRPr lang="ru-RU" altLang="ru-RU" sz="1400"/>
          </a:p>
        </p:txBody>
      </p:sp>
      <p:sp>
        <p:nvSpPr>
          <p:cNvPr id="19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20738" y="884238"/>
            <a:ext cx="5810250" cy="4357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4538" y="5521325"/>
            <a:ext cx="5962650" cy="52308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ru-RU" altLang="ru-RU" sz="2000" smtClean="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92760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11975" y="274638"/>
            <a:ext cx="1906588" cy="55181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87450" y="274638"/>
            <a:ext cx="5572125" cy="55181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87450" y="1268413"/>
            <a:ext cx="373856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78413" y="1268413"/>
            <a:ext cx="374015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-33338"/>
            <a:ext cx="1042988" cy="6897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274638"/>
            <a:ext cx="7631113" cy="560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мышьюОбразец заголовка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7450" y="1268413"/>
            <a:ext cx="76311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0"/>
            <a:r>
              <a:rPr lang="en-GB" smtClean="0"/>
              <a:t>Девятый уровень структурыОбразец текста</a:t>
            </a:r>
          </a:p>
          <a:p>
            <a:pPr lvl="1"/>
            <a:r>
              <a:rPr lang="en-GB" smtClean="0"/>
              <a:t>Второй уровень</a:t>
            </a:r>
          </a:p>
          <a:p>
            <a:pPr lvl="2"/>
            <a:r>
              <a:rPr lang="en-GB" smtClean="0"/>
              <a:t>Третий уровень</a:t>
            </a:r>
          </a:p>
          <a:p>
            <a:pPr lvl="3"/>
            <a:r>
              <a:rPr lang="en-GB" smtClean="0"/>
              <a:t>Четвертый уровень</a:t>
            </a:r>
          </a:p>
          <a:p>
            <a:pPr lvl="4"/>
            <a:r>
              <a:rPr lang="en-GB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2pPr>
      <a:lvl3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3pPr>
      <a:lvl4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4pPr>
      <a:lvl5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lnSpc>
          <a:spcPct val="10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rodkray@rcdop.edu.ru" TargetMode="External"/><Relationship Id="rId4" Type="http://schemas.openxmlformats.org/officeDocument/2006/relationships/hyperlink" Target="https://vk.com/wall-173318693_1350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wall-173318693_1431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wall-173318693_1421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mailto:rodkray@rcdop.edu.ru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vk.com/wall-173318693_1409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s://vk.com/club193404896" TargetMode="External"/><Relationship Id="rId4" Type="http://schemas.openxmlformats.org/officeDocument/2006/relationships/hyperlink" Target="https://vk.com/club173318693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wall-173318693_135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ChangeArrowheads="1"/>
          </p:cNvSpPr>
          <p:nvPr/>
        </p:nvSpPr>
        <p:spPr bwMode="auto">
          <a:xfrm>
            <a:off x="1332001" y="3859561"/>
            <a:ext cx="7272000" cy="4318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>
              <a:lnSpc>
                <a:spcPct val="104000"/>
              </a:lnSpc>
              <a:spcAft>
                <a:spcPts val="15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842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 sz="3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4000"/>
              </a:lnSpc>
              <a:spcAft>
                <a:spcPts val="1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842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4000"/>
              </a:lnSpc>
              <a:spcAft>
                <a:spcPts val="9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842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4000"/>
              </a:lnSpc>
              <a:spcAft>
                <a:spcPts val="6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842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4000"/>
              </a:lnSpc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842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842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842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842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842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spcBef>
                <a:spcPts val="397"/>
              </a:spcBef>
              <a:spcAft>
                <a:spcPct val="0"/>
              </a:spcAft>
            </a:pPr>
            <a:endParaRPr lang="ru-RU" altLang="ru-RU" sz="1451">
              <a:latin typeface="Verdana" panose="020B0604030504040204" pitchFamily="34" charset="0"/>
            </a:endParaRPr>
          </a:p>
          <a:p>
            <a:pPr hangingPunct="1">
              <a:lnSpc>
                <a:spcPct val="100000"/>
              </a:lnSpc>
              <a:spcBef>
                <a:spcPts val="397"/>
              </a:spcBef>
              <a:spcAft>
                <a:spcPct val="0"/>
              </a:spcAft>
            </a:pPr>
            <a:endParaRPr lang="ru-RU" altLang="ru-RU" sz="1996">
              <a:latin typeface="Verdana" panose="020B0604030504040204" pitchFamily="34" charset="0"/>
            </a:endParaRPr>
          </a:p>
        </p:txBody>
      </p:sp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1275652" y="1628800"/>
            <a:ext cx="7384697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 anchor="ctr"/>
          <a:lstStyle>
            <a:lvl1pPr>
              <a:lnSpc>
                <a:spcPct val="104000"/>
              </a:lnSpc>
              <a:spcAft>
                <a:spcPts val="15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4000"/>
              </a:lnSpc>
              <a:spcAft>
                <a:spcPts val="1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4000"/>
              </a:lnSpc>
              <a:spcAft>
                <a:spcPts val="9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4000"/>
              </a:lnSpc>
              <a:spcAft>
                <a:spcPts val="6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4000"/>
              </a:lnSpc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spcBef>
                <a:spcPts val="397"/>
              </a:spcBef>
              <a:spcAft>
                <a:spcPct val="0"/>
              </a:spcAft>
            </a:pPr>
            <a:endParaRPr lang="ru-RU" altLang="ru-RU" sz="1800" b="1" dirty="0" smtClean="0">
              <a:solidFill>
                <a:srgbClr val="1C75BC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ru-RU" sz="1800" dirty="0" smtClean="0"/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ru-RU" sz="1800" dirty="0" smtClean="0"/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ru-RU" sz="1800" dirty="0"/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ru-RU" sz="1800" dirty="0" smtClean="0"/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ru-RU" sz="1800" dirty="0"/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ru-RU" sz="1800" dirty="0" smtClean="0"/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sz="3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ОБЛАСТНЫЕ МЕРОПРИЯТИЯ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(краеведческая направленность)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sz="3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ГОД 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sz="3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2020-2021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ru-RU" sz="36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ru-RU" sz="3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ru-RU" sz="1800" b="1" dirty="0" smtClean="0">
              <a:latin typeface="+mn-lt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ru-RU" sz="1800" b="1" dirty="0">
              <a:latin typeface="+mn-lt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ru-RU" sz="1800" b="1" dirty="0" smtClean="0">
              <a:latin typeface="+mn-lt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ru-RU" sz="1800" b="1" dirty="0">
              <a:latin typeface="+mn-lt"/>
            </a:endParaRPr>
          </a:p>
          <a:p>
            <a:pPr hangingPunct="1">
              <a:lnSpc>
                <a:spcPct val="100000"/>
              </a:lnSpc>
              <a:spcBef>
                <a:spcPts val="397"/>
              </a:spcBef>
              <a:spcAft>
                <a:spcPct val="0"/>
              </a:spcAft>
            </a:pPr>
            <a:endParaRPr lang="ru-RU" altLang="ru-RU" sz="800" b="1" dirty="0">
              <a:solidFill>
                <a:srgbClr val="1C75BC"/>
              </a:solidFill>
              <a:latin typeface="+mn-lt"/>
              <a:ea typeface="Verdana" pitchFamily="34" charset="0"/>
              <a:cs typeface="Verdana" pitchFamily="34" charset="0"/>
            </a:endParaRPr>
          </a:p>
          <a:p>
            <a:pPr hangingPunct="1">
              <a:lnSpc>
                <a:spcPct val="100000"/>
              </a:lnSpc>
              <a:spcBef>
                <a:spcPts val="397"/>
              </a:spcBef>
              <a:spcAft>
                <a:spcPct val="0"/>
              </a:spcAft>
            </a:pPr>
            <a:endParaRPr lang="ru-RU" altLang="ru-RU" sz="800" b="1" dirty="0" smtClean="0">
              <a:solidFill>
                <a:srgbClr val="1C75BC"/>
              </a:solidFill>
              <a:latin typeface="+mn-lt"/>
              <a:ea typeface="Verdana" pitchFamily="34" charset="0"/>
              <a:cs typeface="Verdana" pitchFamily="34" charset="0"/>
            </a:endParaRPr>
          </a:p>
          <a:p>
            <a:pPr>
              <a:spcAft>
                <a:spcPts val="0"/>
              </a:spcAft>
            </a:pPr>
            <a:endParaRPr lang="ru-RU" sz="2400" b="1" dirty="0" smtClean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ru-RU" sz="2400" b="1" dirty="0">
              <a:latin typeface="Times New Roman"/>
              <a:ea typeface="Times New Roman"/>
            </a:endParaRPr>
          </a:p>
          <a:p>
            <a:pPr algn="r"/>
            <a:endParaRPr lang="ru-RU" sz="1800" b="1" dirty="0" smtClean="0">
              <a:latin typeface="+mn-lt"/>
            </a:endParaRPr>
          </a:p>
          <a:p>
            <a:pPr algn="r"/>
            <a:endParaRPr lang="ru-RU" sz="1800" b="1" dirty="0" smtClean="0">
              <a:latin typeface="+mn-lt"/>
            </a:endParaRPr>
          </a:p>
          <a:p>
            <a:pPr algn="just" hangingPunct="1">
              <a:lnSpc>
                <a:spcPct val="100000"/>
              </a:lnSpc>
              <a:spcBef>
                <a:spcPts val="397"/>
              </a:spcBef>
              <a:spcAft>
                <a:spcPct val="0"/>
              </a:spcAft>
            </a:pPr>
            <a:r>
              <a:rPr lang="ru-RU" altLang="ru-RU" sz="18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endParaRPr lang="ru-RU" altLang="ru-RU" sz="16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hangingPunct="1">
              <a:lnSpc>
                <a:spcPct val="100000"/>
              </a:lnSpc>
              <a:spcBef>
                <a:spcPts val="397"/>
              </a:spcBef>
              <a:spcAft>
                <a:spcPct val="0"/>
              </a:spcAft>
            </a:pPr>
            <a:endParaRPr lang="ru-RU" altLang="ru-RU" sz="18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hangingPunct="1">
              <a:lnSpc>
                <a:spcPct val="100000"/>
              </a:lnSpc>
              <a:spcBef>
                <a:spcPts val="397"/>
              </a:spcBef>
              <a:spcAft>
                <a:spcPct val="0"/>
              </a:spcAft>
            </a:pPr>
            <a:endParaRPr lang="ru-RU" altLang="ru-RU" sz="18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8437" name="Rectangle 4"/>
          <p:cNvSpPr>
            <a:spLocks noChangeArrowheads="1"/>
          </p:cNvSpPr>
          <p:nvPr/>
        </p:nvSpPr>
        <p:spPr bwMode="auto">
          <a:xfrm>
            <a:off x="8572321" y="6571081"/>
            <a:ext cx="560160" cy="250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>
            <a:spAutoFit/>
          </a:bodyPr>
          <a:lstStyle>
            <a:lvl1pPr>
              <a:lnSpc>
                <a:spcPct val="104000"/>
              </a:lnSpc>
              <a:spcAft>
                <a:spcPts val="15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</a:tabLst>
              <a:defRPr sz="3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4000"/>
              </a:lnSpc>
              <a:spcAft>
                <a:spcPts val="1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4000"/>
              </a:lnSpc>
              <a:spcAft>
                <a:spcPts val="9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4000"/>
              </a:lnSpc>
              <a:spcAft>
                <a:spcPts val="6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4000"/>
              </a:lnSpc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hangingPunct="1">
              <a:lnSpc>
                <a:spcPct val="100000"/>
              </a:lnSpc>
              <a:spcBef>
                <a:spcPts val="816"/>
              </a:spcBef>
              <a:spcAft>
                <a:spcPct val="0"/>
              </a:spcAft>
            </a:pPr>
            <a:fld id="{75F604F3-57EF-446D-B23D-5A9470DDB343}" type="slidenum">
              <a:rPr lang="ru-RU" altLang="ru-RU" sz="1089">
                <a:solidFill>
                  <a:srgbClr val="7F7F7F"/>
                </a:solidFill>
                <a:latin typeface="Tahoma" panose="020B0604030504040204" pitchFamily="34" charset="0"/>
              </a:rPr>
              <a:pPr algn="r" hangingPunct="1">
                <a:lnSpc>
                  <a:spcPct val="100000"/>
                </a:lnSpc>
                <a:spcBef>
                  <a:spcPts val="816"/>
                </a:spcBef>
                <a:spcAft>
                  <a:spcPct val="0"/>
                </a:spcAft>
              </a:pPr>
              <a:t>1</a:t>
            </a:fld>
            <a:endParaRPr lang="ru-RU" altLang="ru-RU" sz="1089">
              <a:solidFill>
                <a:srgbClr val="7F7F7F"/>
              </a:solidFill>
              <a:latin typeface="Tahoma" panose="020B0604030504040204" pitchFamily="34" charset="0"/>
            </a:endParaRPr>
          </a:p>
        </p:txBody>
      </p:sp>
      <p:pic>
        <p:nvPicPr>
          <p:cNvPr id="2" name="Picture 2" descr="C:\Users\pc-Sam\Downloads\ЛОГО_РЦДОД_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5264"/>
            <a:ext cx="1512168" cy="1011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53350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ChangeArrowheads="1"/>
          </p:cNvSpPr>
          <p:nvPr/>
        </p:nvSpPr>
        <p:spPr bwMode="auto">
          <a:xfrm>
            <a:off x="1316159" y="1124744"/>
            <a:ext cx="7552077" cy="4318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>
              <a:lnSpc>
                <a:spcPct val="104000"/>
              </a:lnSpc>
              <a:spcAft>
                <a:spcPts val="15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842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 sz="3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4000"/>
              </a:lnSpc>
              <a:spcAft>
                <a:spcPts val="1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842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4000"/>
              </a:lnSpc>
              <a:spcAft>
                <a:spcPts val="9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842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4000"/>
              </a:lnSpc>
              <a:spcAft>
                <a:spcPts val="6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842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4000"/>
              </a:lnSpc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842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842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842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842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842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just" hangingPunct="1">
              <a:lnSpc>
                <a:spcPct val="100000"/>
              </a:lnSpc>
              <a:spcBef>
                <a:spcPts val="397"/>
              </a:spcBef>
              <a:spcAft>
                <a:spcPct val="0"/>
              </a:spcAft>
            </a:pPr>
            <a:endParaRPr lang="ru-RU" altLang="ru-RU" sz="2000" dirty="0">
              <a:latin typeface="+mj-lt"/>
            </a:endParaRPr>
          </a:p>
        </p:txBody>
      </p:sp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1332001" y="203911"/>
            <a:ext cx="7704495" cy="6492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 anchor="ctr"/>
          <a:lstStyle>
            <a:lvl1pPr>
              <a:lnSpc>
                <a:spcPct val="104000"/>
              </a:lnSpc>
              <a:spcAft>
                <a:spcPts val="15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4000"/>
              </a:lnSpc>
              <a:spcAft>
                <a:spcPts val="1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4000"/>
              </a:lnSpc>
              <a:spcAft>
                <a:spcPts val="9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4000"/>
              </a:lnSpc>
              <a:spcAft>
                <a:spcPts val="6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4000"/>
              </a:lnSpc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spcBef>
                <a:spcPts val="397"/>
              </a:spcBef>
              <a:spcAft>
                <a:spcPct val="0"/>
              </a:spcAft>
            </a:pPr>
            <a:endParaRPr lang="ru-RU" altLang="ru-RU" sz="1800" b="1" dirty="0" smtClean="0">
              <a:solidFill>
                <a:srgbClr val="1C75BC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ru-RU" sz="1800" dirty="0" smtClean="0"/>
          </a:p>
        </p:txBody>
      </p:sp>
      <p:sp>
        <p:nvSpPr>
          <p:cNvPr id="18437" name="Rectangle 4"/>
          <p:cNvSpPr>
            <a:spLocks noChangeArrowheads="1"/>
          </p:cNvSpPr>
          <p:nvPr/>
        </p:nvSpPr>
        <p:spPr bwMode="auto">
          <a:xfrm>
            <a:off x="8572321" y="6571081"/>
            <a:ext cx="560160" cy="250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>
            <a:spAutoFit/>
          </a:bodyPr>
          <a:lstStyle>
            <a:lvl1pPr>
              <a:lnSpc>
                <a:spcPct val="104000"/>
              </a:lnSpc>
              <a:spcAft>
                <a:spcPts val="15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</a:tabLst>
              <a:defRPr sz="3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4000"/>
              </a:lnSpc>
              <a:spcAft>
                <a:spcPts val="1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4000"/>
              </a:lnSpc>
              <a:spcAft>
                <a:spcPts val="9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4000"/>
              </a:lnSpc>
              <a:spcAft>
                <a:spcPts val="6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4000"/>
              </a:lnSpc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hangingPunct="1">
              <a:lnSpc>
                <a:spcPct val="100000"/>
              </a:lnSpc>
              <a:spcBef>
                <a:spcPts val="816"/>
              </a:spcBef>
              <a:spcAft>
                <a:spcPct val="0"/>
              </a:spcAft>
            </a:pPr>
            <a:fld id="{75F604F3-57EF-446D-B23D-5A9470DDB343}" type="slidenum">
              <a:rPr lang="ru-RU" altLang="ru-RU" sz="1089">
                <a:solidFill>
                  <a:srgbClr val="7F7F7F"/>
                </a:solidFill>
                <a:latin typeface="Tahoma" panose="020B0604030504040204" pitchFamily="34" charset="0"/>
              </a:rPr>
              <a:pPr algn="r" hangingPunct="1">
                <a:lnSpc>
                  <a:spcPct val="100000"/>
                </a:lnSpc>
                <a:spcBef>
                  <a:spcPts val="816"/>
                </a:spcBef>
                <a:spcAft>
                  <a:spcPct val="0"/>
                </a:spcAft>
              </a:pPr>
              <a:t>10</a:t>
            </a:fld>
            <a:endParaRPr lang="ru-RU" altLang="ru-RU" sz="1089">
              <a:solidFill>
                <a:srgbClr val="7F7F7F"/>
              </a:solidFill>
              <a:latin typeface="Tahoma" panose="020B0604030504040204" pitchFamily="34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001" y="23169"/>
            <a:ext cx="1457325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5037616"/>
              </p:ext>
            </p:extLst>
          </p:nvPr>
        </p:nvGraphicFramePr>
        <p:xfrm>
          <a:off x="1223804" y="1268760"/>
          <a:ext cx="7736785" cy="53246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20004"/>
                <a:gridCol w="6116781"/>
              </a:tblGrid>
              <a:tr h="5760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Мероприятие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485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сентября 2020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публикация </a:t>
                      </a:r>
                      <a:r>
                        <a:rPr lang="ru-RU" sz="1800" b="1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положения Конкурса на сайте АОУ ДО ВО </a:t>
                      </a:r>
                      <a:r>
                        <a:rPr lang="ru-RU" sz="1800" b="1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«РЦДОД» </a:t>
                      </a:r>
                      <a:r>
                        <a:rPr lang="ru-RU" sz="1800" b="1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социальных </a:t>
                      </a:r>
                      <a:r>
                        <a:rPr lang="ru-RU" sz="1800" b="1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сетях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https://vk.com/wall-173318693_1350</a:t>
                      </a:r>
                      <a:endParaRPr lang="ru-RU" sz="18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1313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октября – 30 ноября 2020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прием </a:t>
                      </a:r>
                      <a:r>
                        <a:rPr lang="ru-RU" sz="1800" b="1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конкурсных материалов </a:t>
                      </a:r>
                      <a:r>
                        <a:rPr lang="ru-RU" sz="1800" b="1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</a:t>
                      </a:r>
                      <a:r>
                        <a:rPr lang="ru-RU" sz="1800" b="1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адресу: </a:t>
                      </a:r>
                      <a:r>
                        <a:rPr lang="ru-RU" sz="1800" b="1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r>
                        <a:rPr lang="ru-RU" sz="1800" b="1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Вологда, ул. Горького, </a:t>
                      </a:r>
                      <a:r>
                        <a:rPr lang="ru-RU" sz="1800" b="1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д. </a:t>
                      </a:r>
                      <a:r>
                        <a:rPr lang="ru-RU" sz="1800" b="1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 </a:t>
                      </a:r>
                      <a:r>
                        <a:rPr lang="ru-RU" sz="1800" b="1" dirty="0" err="1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каб</a:t>
                      </a:r>
                      <a:r>
                        <a:rPr lang="ru-RU" sz="1800" b="1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6, </a:t>
                      </a:r>
                      <a:r>
                        <a:rPr lang="ru-RU" sz="1800" b="1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или </a:t>
                      </a:r>
                      <a:r>
                        <a:rPr lang="ru-RU" sz="1800" b="1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1800" b="1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эл. </a:t>
                      </a:r>
                      <a:r>
                        <a:rPr lang="ru-RU" sz="1800" b="1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адрес: </a:t>
                      </a:r>
                      <a:r>
                        <a:rPr lang="ru-RU" sz="1800" b="1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rodkray@rcdop.edu.ru</a:t>
                      </a:r>
                      <a:endParaRPr lang="ru-RU" sz="1800" b="1" dirty="0" smtClean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485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1 - 30 декабря 2020 года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экспертиза </a:t>
                      </a:r>
                      <a:r>
                        <a:rPr lang="ru-RU" sz="1800" b="1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материалов, определение победителей и </a:t>
                      </a:r>
                      <a:r>
                        <a:rPr lang="ru-RU" sz="1800" b="1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призеров и участников </a:t>
                      </a:r>
                      <a:r>
                        <a:rPr lang="ru-RU" sz="1800" b="1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очного </a:t>
                      </a:r>
                      <a:r>
                        <a:rPr lang="ru-RU" sz="1800" b="1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этапа </a:t>
                      </a:r>
                      <a:endParaRPr lang="ru-RU" sz="1800" b="1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656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15-30 января 2021 года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очный этап</a:t>
                      </a:r>
                      <a:endParaRPr lang="ru-RU" sz="1800" b="1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485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февраля 2021 года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подведение </a:t>
                      </a:r>
                      <a:r>
                        <a:rPr lang="ru-RU" sz="1800" b="1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итогов Конкурса, публикация результатов на </a:t>
                      </a:r>
                      <a:r>
                        <a:rPr lang="ru-RU" sz="1800" b="1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сайте АОУ ДО ВО «РЦДОД» и социальных сетях</a:t>
                      </a:r>
                      <a:endParaRPr lang="ru-RU" sz="1800" b="1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59087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ChangeArrowheads="1"/>
          </p:cNvSpPr>
          <p:nvPr/>
        </p:nvSpPr>
        <p:spPr bwMode="auto">
          <a:xfrm>
            <a:off x="1332001" y="3859561"/>
            <a:ext cx="7272000" cy="4318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>
              <a:lnSpc>
                <a:spcPct val="104000"/>
              </a:lnSpc>
              <a:spcAft>
                <a:spcPts val="15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842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 sz="3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4000"/>
              </a:lnSpc>
              <a:spcAft>
                <a:spcPts val="1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842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4000"/>
              </a:lnSpc>
              <a:spcAft>
                <a:spcPts val="9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842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4000"/>
              </a:lnSpc>
              <a:spcAft>
                <a:spcPts val="6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842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4000"/>
              </a:lnSpc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842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842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842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842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842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spcBef>
                <a:spcPts val="397"/>
              </a:spcBef>
              <a:spcAft>
                <a:spcPct val="0"/>
              </a:spcAft>
            </a:pPr>
            <a:endParaRPr lang="ru-RU" altLang="ru-RU" sz="1451">
              <a:latin typeface="Verdana" panose="020B0604030504040204" pitchFamily="34" charset="0"/>
            </a:endParaRPr>
          </a:p>
          <a:p>
            <a:pPr hangingPunct="1">
              <a:lnSpc>
                <a:spcPct val="100000"/>
              </a:lnSpc>
              <a:spcBef>
                <a:spcPts val="397"/>
              </a:spcBef>
              <a:spcAft>
                <a:spcPct val="0"/>
              </a:spcAft>
            </a:pPr>
            <a:endParaRPr lang="ru-RU" altLang="ru-RU" sz="1996">
              <a:latin typeface="Verdana" panose="020B0604030504040204" pitchFamily="34" charset="0"/>
            </a:endParaRPr>
          </a:p>
        </p:txBody>
      </p:sp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1332001" y="2060848"/>
            <a:ext cx="7704495" cy="3957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 anchor="ctr"/>
          <a:lstStyle>
            <a:lvl1pPr>
              <a:lnSpc>
                <a:spcPct val="104000"/>
              </a:lnSpc>
              <a:spcAft>
                <a:spcPts val="15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4000"/>
              </a:lnSpc>
              <a:spcAft>
                <a:spcPts val="1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4000"/>
              </a:lnSpc>
              <a:spcAft>
                <a:spcPts val="9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4000"/>
              </a:lnSpc>
              <a:spcAft>
                <a:spcPts val="6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4000"/>
              </a:lnSpc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spcBef>
                <a:spcPts val="397"/>
              </a:spcBef>
              <a:spcAft>
                <a:spcPct val="0"/>
              </a:spcAft>
            </a:pPr>
            <a:endParaRPr lang="ru-RU" altLang="ru-RU" sz="1800" b="1" dirty="0" smtClean="0">
              <a:solidFill>
                <a:srgbClr val="1C75BC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ru-RU" sz="1800" dirty="0" smtClean="0"/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ru-RU" sz="1800" dirty="0" smtClean="0"/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ru-RU" sz="1800" dirty="0"/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ru-RU" sz="1800" dirty="0" smtClean="0"/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ru-RU" sz="1800" dirty="0"/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ru-RU" sz="1800" dirty="0" smtClean="0"/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ru-RU" sz="1800" dirty="0" smtClean="0"/>
          </a:p>
          <a:p>
            <a:pPr>
              <a:spcAft>
                <a:spcPts val="0"/>
              </a:spcAft>
            </a:pPr>
            <a:endParaRPr lang="ru-RU" sz="2400" b="1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ru-RU" sz="2400" b="1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000" b="1" dirty="0" smtClean="0">
                <a:solidFill>
                  <a:schemeClr val="tx2"/>
                </a:solidFill>
                <a:latin typeface="Times New Roman"/>
                <a:ea typeface="Times New Roman"/>
              </a:rPr>
              <a:t>КОНКУРС  «ИСТОРИЯ В ФОТОГРАФИЯХ. ДРУГОЙ ФРОНТ»</a:t>
            </a:r>
          </a:p>
          <a:p>
            <a:pPr>
              <a:spcAft>
                <a:spcPts val="0"/>
              </a:spcAft>
            </a:pPr>
            <a:r>
              <a:rPr lang="ru-RU" sz="1900" b="1" dirty="0" smtClean="0">
                <a:solidFill>
                  <a:schemeClr val="tx2"/>
                </a:solidFill>
                <a:latin typeface="Times New Roman"/>
                <a:ea typeface="Times New Roman"/>
              </a:rPr>
              <a:t>(вклад  </a:t>
            </a:r>
            <a:r>
              <a:rPr lang="ru-RU" sz="1900" b="1" dirty="0">
                <a:solidFill>
                  <a:schemeClr val="tx2"/>
                </a:solidFill>
                <a:latin typeface="Times New Roman"/>
                <a:ea typeface="Times New Roman"/>
              </a:rPr>
              <a:t>вологжан  в дело  Победы в Великой Отечественной </a:t>
            </a:r>
            <a:r>
              <a:rPr lang="ru-RU" sz="1900" b="1" dirty="0" smtClean="0">
                <a:solidFill>
                  <a:schemeClr val="tx2"/>
                </a:solidFill>
                <a:latin typeface="Times New Roman"/>
                <a:ea typeface="Times New Roman"/>
              </a:rPr>
              <a:t>войне) </a:t>
            </a:r>
            <a:endParaRPr lang="ru-RU" sz="1900" b="1" dirty="0">
              <a:solidFill>
                <a:schemeClr val="tx2"/>
              </a:solidFill>
              <a:latin typeface="Times New Roman"/>
              <a:ea typeface="Times New Roman"/>
            </a:endParaRPr>
          </a:p>
          <a:p>
            <a:pPr algn="l"/>
            <a:endParaRPr lang="ru-RU" sz="18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</a:t>
            </a:r>
            <a:r>
              <a:rPr lang="en-US" sz="1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</a:t>
            </a:r>
            <a:r>
              <a:rPr lang="en-US" sz="1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vk.com/wall-173318693_1431</a:t>
            </a:r>
            <a:endParaRPr lang="ru-RU" sz="18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800" dirty="0" smtClean="0">
              <a:latin typeface="+mn-lt"/>
            </a:endParaRPr>
          </a:p>
          <a:p>
            <a:pPr algn="l"/>
            <a:r>
              <a:rPr 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Организаторы:</a:t>
            </a:r>
          </a:p>
          <a:p>
            <a:pPr algn="l"/>
            <a:r>
              <a:rPr 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АОУ </a:t>
            </a:r>
            <a:r>
              <a:rPr lang="ru-RU" sz="1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ВО «Региональный центр дополнительного образования детей» </a:t>
            </a:r>
            <a:endParaRPr lang="ru-RU" sz="18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МОО </a:t>
            </a:r>
            <a:r>
              <a:rPr lang="ru-RU" sz="1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«Вологодское объединение поисковиков</a:t>
            </a:r>
            <a:r>
              <a:rPr 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800" b="1" dirty="0" smtClean="0">
              <a:latin typeface="+mn-lt"/>
            </a:endParaRPr>
          </a:p>
          <a:p>
            <a:pPr algn="r"/>
            <a:endParaRPr lang="ru-RU" sz="1800" b="1" dirty="0" smtClean="0">
              <a:latin typeface="+mn-lt"/>
            </a:endParaRPr>
          </a:p>
          <a:p>
            <a:pPr algn="just" hangingPunct="1">
              <a:lnSpc>
                <a:spcPct val="100000"/>
              </a:lnSpc>
              <a:spcBef>
                <a:spcPts val="397"/>
              </a:spcBef>
              <a:spcAft>
                <a:spcPct val="0"/>
              </a:spcAft>
            </a:pPr>
            <a:r>
              <a:rPr lang="ru-RU" altLang="ru-RU" sz="18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endParaRPr lang="ru-RU" altLang="ru-RU" sz="16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hangingPunct="1">
              <a:lnSpc>
                <a:spcPct val="100000"/>
              </a:lnSpc>
              <a:spcBef>
                <a:spcPts val="397"/>
              </a:spcBef>
              <a:spcAft>
                <a:spcPct val="0"/>
              </a:spcAft>
            </a:pPr>
            <a:endParaRPr lang="ru-RU" altLang="ru-RU" sz="18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hangingPunct="1">
              <a:lnSpc>
                <a:spcPct val="100000"/>
              </a:lnSpc>
              <a:spcBef>
                <a:spcPts val="397"/>
              </a:spcBef>
              <a:spcAft>
                <a:spcPct val="0"/>
              </a:spcAft>
            </a:pPr>
            <a:endParaRPr lang="ru-RU" altLang="ru-RU" sz="18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8437" name="Rectangle 4"/>
          <p:cNvSpPr>
            <a:spLocks noChangeArrowheads="1"/>
          </p:cNvSpPr>
          <p:nvPr/>
        </p:nvSpPr>
        <p:spPr bwMode="auto">
          <a:xfrm>
            <a:off x="8572321" y="6571081"/>
            <a:ext cx="560160" cy="250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>
            <a:spAutoFit/>
          </a:bodyPr>
          <a:lstStyle>
            <a:lvl1pPr>
              <a:lnSpc>
                <a:spcPct val="104000"/>
              </a:lnSpc>
              <a:spcAft>
                <a:spcPts val="15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</a:tabLst>
              <a:defRPr sz="3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4000"/>
              </a:lnSpc>
              <a:spcAft>
                <a:spcPts val="1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4000"/>
              </a:lnSpc>
              <a:spcAft>
                <a:spcPts val="9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4000"/>
              </a:lnSpc>
              <a:spcAft>
                <a:spcPts val="6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4000"/>
              </a:lnSpc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hangingPunct="1">
              <a:lnSpc>
                <a:spcPct val="100000"/>
              </a:lnSpc>
              <a:spcBef>
                <a:spcPts val="816"/>
              </a:spcBef>
              <a:spcAft>
                <a:spcPct val="0"/>
              </a:spcAft>
            </a:pPr>
            <a:fld id="{75F604F3-57EF-446D-B23D-5A9470DDB343}" type="slidenum">
              <a:rPr lang="ru-RU" altLang="ru-RU" sz="1089">
                <a:solidFill>
                  <a:srgbClr val="7F7F7F"/>
                </a:solidFill>
                <a:latin typeface="Tahoma" panose="020B0604030504040204" pitchFamily="34" charset="0"/>
              </a:rPr>
              <a:pPr algn="r" hangingPunct="1">
                <a:lnSpc>
                  <a:spcPct val="100000"/>
                </a:lnSpc>
                <a:spcBef>
                  <a:spcPts val="816"/>
                </a:spcBef>
                <a:spcAft>
                  <a:spcPct val="0"/>
                </a:spcAft>
              </a:pPr>
              <a:t>11</a:t>
            </a:fld>
            <a:endParaRPr lang="ru-RU" altLang="ru-RU" sz="1089">
              <a:solidFill>
                <a:srgbClr val="7F7F7F"/>
              </a:solidFill>
              <a:latin typeface="Tahoma" panose="020B0604030504040204" pitchFamily="34" charset="0"/>
            </a:endParaRPr>
          </a:p>
        </p:txBody>
      </p:sp>
      <p:pic>
        <p:nvPicPr>
          <p:cNvPr id="2" name="Picture 2" descr="C:\Users\pc-Sam\Downloads\ЛОГО_РЦДОД_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5263"/>
            <a:ext cx="1628911" cy="1089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90053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ChangeArrowheads="1"/>
          </p:cNvSpPr>
          <p:nvPr/>
        </p:nvSpPr>
        <p:spPr bwMode="auto">
          <a:xfrm>
            <a:off x="1332001" y="3859561"/>
            <a:ext cx="7272000" cy="4318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>
              <a:lnSpc>
                <a:spcPct val="104000"/>
              </a:lnSpc>
              <a:spcAft>
                <a:spcPts val="15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842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 sz="3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4000"/>
              </a:lnSpc>
              <a:spcAft>
                <a:spcPts val="1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842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4000"/>
              </a:lnSpc>
              <a:spcAft>
                <a:spcPts val="9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842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4000"/>
              </a:lnSpc>
              <a:spcAft>
                <a:spcPts val="6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842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4000"/>
              </a:lnSpc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842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842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842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842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842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spcBef>
                <a:spcPts val="397"/>
              </a:spcBef>
              <a:spcAft>
                <a:spcPct val="0"/>
              </a:spcAft>
            </a:pPr>
            <a:endParaRPr lang="ru-RU" altLang="ru-RU" sz="1451">
              <a:latin typeface="Verdana" panose="020B0604030504040204" pitchFamily="34" charset="0"/>
            </a:endParaRPr>
          </a:p>
          <a:p>
            <a:pPr hangingPunct="1">
              <a:lnSpc>
                <a:spcPct val="100000"/>
              </a:lnSpc>
              <a:spcBef>
                <a:spcPts val="397"/>
              </a:spcBef>
              <a:spcAft>
                <a:spcPct val="0"/>
              </a:spcAft>
            </a:pPr>
            <a:endParaRPr lang="ru-RU" altLang="ru-RU" sz="1996">
              <a:latin typeface="Verdana" panose="020B0604030504040204" pitchFamily="34" charset="0"/>
            </a:endParaRPr>
          </a:p>
        </p:txBody>
      </p:sp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1152534" y="1628800"/>
            <a:ext cx="7848872" cy="3957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 anchor="ctr"/>
          <a:lstStyle>
            <a:lvl1pPr>
              <a:lnSpc>
                <a:spcPct val="104000"/>
              </a:lnSpc>
              <a:spcAft>
                <a:spcPts val="15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4000"/>
              </a:lnSpc>
              <a:spcAft>
                <a:spcPts val="1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4000"/>
              </a:lnSpc>
              <a:spcAft>
                <a:spcPts val="9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4000"/>
              </a:lnSpc>
              <a:spcAft>
                <a:spcPts val="6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4000"/>
              </a:lnSpc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spcBef>
                <a:spcPts val="397"/>
              </a:spcBef>
              <a:spcAft>
                <a:spcPct val="0"/>
              </a:spcAft>
            </a:pPr>
            <a:endParaRPr lang="ru-RU" altLang="ru-RU" sz="1800" b="1" dirty="0" smtClean="0">
              <a:solidFill>
                <a:srgbClr val="1C75BC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ru-RU" sz="1800" dirty="0" smtClean="0"/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ru-RU" sz="1800" dirty="0" smtClean="0"/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ru-RU" sz="1800" dirty="0"/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ru-RU" sz="1800" dirty="0" smtClean="0"/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ru-RU" sz="1800" dirty="0"/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ru-RU" sz="1800" dirty="0" smtClean="0"/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ru-RU" sz="1800" dirty="0" smtClean="0"/>
          </a:p>
          <a:p>
            <a:pPr>
              <a:spcAft>
                <a:spcPts val="0"/>
              </a:spcAft>
            </a:pPr>
            <a:endParaRPr lang="ru-RU" sz="2400" b="1" dirty="0"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sz="1600" b="1" dirty="0" smtClean="0">
                <a:solidFill>
                  <a:schemeClr val="tx2"/>
                </a:solidFill>
                <a:latin typeface="Times New Roman"/>
                <a:ea typeface="Times New Roman"/>
              </a:rPr>
              <a:t>«ГЕРОИЧЕСКИЙ ТРУДОВОЙ ФРОНТ» </a:t>
            </a:r>
            <a:r>
              <a:rPr lang="ru-RU" sz="1600" dirty="0" smtClean="0">
                <a:solidFill>
                  <a:schemeClr val="tx2"/>
                </a:solidFill>
                <a:latin typeface="Times New Roman"/>
                <a:ea typeface="Times New Roman"/>
              </a:rPr>
              <a:t>(</a:t>
            </a:r>
            <a:r>
              <a:rPr lang="ru-RU" sz="1600" dirty="0">
                <a:solidFill>
                  <a:schemeClr val="tx2"/>
                </a:solidFill>
                <a:latin typeface="Times New Roman"/>
                <a:ea typeface="Times New Roman"/>
              </a:rPr>
              <a:t>исследования сюжетных фотографий времен Великой отечественной войны, на которых изображены события, происходящие в тылу: бытовые и производственные фото);</a:t>
            </a:r>
          </a:p>
          <a:p>
            <a:pPr indent="450215" algn="just">
              <a:spcAft>
                <a:spcPts val="0"/>
              </a:spcAft>
            </a:pPr>
            <a:r>
              <a:rPr lang="ru-RU" sz="1600" b="1" dirty="0" smtClean="0">
                <a:solidFill>
                  <a:schemeClr val="tx2"/>
                </a:solidFill>
                <a:latin typeface="Times New Roman"/>
                <a:ea typeface="Times New Roman"/>
              </a:rPr>
              <a:t>«ДЕТИ ВОЙНЫ»</a:t>
            </a:r>
            <a:r>
              <a:rPr lang="ru-RU" sz="1600" dirty="0" smtClean="0">
                <a:solidFill>
                  <a:schemeClr val="tx2"/>
                </a:solidFill>
                <a:latin typeface="Times New Roman"/>
                <a:ea typeface="Times New Roman"/>
              </a:rPr>
              <a:t> </a:t>
            </a:r>
            <a:r>
              <a:rPr lang="ru-RU" sz="1600" dirty="0">
                <a:solidFill>
                  <a:schemeClr val="tx2"/>
                </a:solidFill>
                <a:latin typeface="Times New Roman"/>
                <a:ea typeface="Times New Roman"/>
              </a:rPr>
              <a:t>(исследовательские работы, основанные на изучении фотопортретов  и судеб детей, в том числе и групповых); </a:t>
            </a:r>
          </a:p>
          <a:p>
            <a:pPr indent="450215" algn="just">
              <a:spcAft>
                <a:spcPts val="0"/>
              </a:spcAft>
            </a:pPr>
            <a:r>
              <a:rPr lang="ru-RU" sz="1600" b="1" dirty="0" smtClean="0">
                <a:solidFill>
                  <a:schemeClr val="tx2"/>
                </a:solidFill>
                <a:latin typeface="Times New Roman"/>
                <a:ea typeface="Times New Roman"/>
              </a:rPr>
              <a:t>«ДРОГА ЖИЗНИ» </a:t>
            </a:r>
            <a:r>
              <a:rPr lang="ru-RU" sz="1600" dirty="0" smtClean="0">
                <a:solidFill>
                  <a:schemeClr val="tx2"/>
                </a:solidFill>
                <a:latin typeface="Times New Roman"/>
                <a:ea typeface="Times New Roman"/>
              </a:rPr>
              <a:t>(</a:t>
            </a:r>
            <a:r>
              <a:rPr lang="ru-RU" sz="1600" dirty="0">
                <a:solidFill>
                  <a:schemeClr val="tx2"/>
                </a:solidFill>
                <a:latin typeface="Times New Roman"/>
                <a:ea typeface="Times New Roman"/>
              </a:rPr>
              <a:t>исследовательские работы по фотографиям, отражающим помощь вологжан блокадному Ленинграду);</a:t>
            </a:r>
          </a:p>
          <a:p>
            <a:pPr indent="450215" algn="just">
              <a:spcAft>
                <a:spcPts val="0"/>
              </a:spcAft>
              <a:tabLst>
                <a:tab pos="450215" algn="l"/>
              </a:tabLst>
            </a:pPr>
            <a:r>
              <a:rPr lang="ru-RU" sz="1600" b="1" dirty="0" smtClean="0">
                <a:solidFill>
                  <a:schemeClr val="tx2"/>
                </a:solidFill>
                <a:latin typeface="Times New Roman"/>
                <a:ea typeface="Times New Roman"/>
              </a:rPr>
              <a:t>«ПОРТРЕТ ВЕТЕРАНА» </a:t>
            </a:r>
            <a:r>
              <a:rPr lang="ru-RU" sz="1600" dirty="0" smtClean="0">
                <a:solidFill>
                  <a:schemeClr val="tx2"/>
                </a:solidFill>
                <a:latin typeface="Times New Roman"/>
                <a:ea typeface="Times New Roman"/>
              </a:rPr>
              <a:t>(</a:t>
            </a:r>
            <a:r>
              <a:rPr lang="ru-RU" sz="1600" dirty="0">
                <a:solidFill>
                  <a:schemeClr val="tx2"/>
                </a:solidFill>
                <a:latin typeface="Times New Roman"/>
                <a:ea typeface="Times New Roman"/>
              </a:rPr>
              <a:t>исследования послевоенных фотографий с изображением тружеников тыла</a:t>
            </a:r>
            <a:r>
              <a:rPr lang="ru-RU" sz="1600" dirty="0" smtClean="0">
                <a:solidFill>
                  <a:schemeClr val="tx2"/>
                </a:solidFill>
                <a:latin typeface="Times New Roman"/>
                <a:ea typeface="Times New Roman"/>
              </a:rPr>
              <a:t>);</a:t>
            </a:r>
          </a:p>
          <a:p>
            <a:pPr indent="450215" algn="just">
              <a:spcAft>
                <a:spcPts val="0"/>
              </a:spcAft>
              <a:tabLst>
                <a:tab pos="450215" algn="l"/>
              </a:tabLst>
            </a:pPr>
            <a:endParaRPr lang="ru-RU" sz="1600" dirty="0">
              <a:solidFill>
                <a:schemeClr val="tx2"/>
              </a:solidFill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  <a:tabLst>
                <a:tab pos="450215" algn="l"/>
              </a:tabLst>
            </a:pPr>
            <a:endParaRPr lang="ru-RU" sz="1600" dirty="0" smtClean="0">
              <a:solidFill>
                <a:schemeClr val="tx2"/>
              </a:solidFill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  <a:tabLst>
                <a:tab pos="450215" algn="l"/>
              </a:tabLst>
            </a:pPr>
            <a:endParaRPr lang="ru-RU" sz="1600" dirty="0">
              <a:solidFill>
                <a:schemeClr val="tx2"/>
              </a:solidFill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  <a:tabLst>
                <a:tab pos="450215" algn="l"/>
              </a:tabLst>
            </a:pPr>
            <a:endParaRPr lang="ru-RU" sz="1600" dirty="0" smtClean="0">
              <a:solidFill>
                <a:schemeClr val="tx2"/>
              </a:solidFill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  <a:tabLst>
                <a:tab pos="450215" algn="l"/>
              </a:tabLst>
            </a:pPr>
            <a:endParaRPr lang="ru-RU" sz="1800" dirty="0">
              <a:solidFill>
                <a:schemeClr val="tx2"/>
              </a:solidFill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  <a:tabLst>
                <a:tab pos="450215" algn="l"/>
              </a:tabLst>
            </a:pPr>
            <a:r>
              <a:rPr lang="ru-RU" sz="1600" b="1" dirty="0" smtClean="0">
                <a:solidFill>
                  <a:schemeClr val="tx2"/>
                </a:solidFill>
                <a:latin typeface="Times New Roman"/>
                <a:ea typeface="Times New Roman"/>
              </a:rPr>
              <a:t>«МЕТОДИЧЕСКАЯ РАЗРАБОТКА» </a:t>
            </a:r>
            <a:r>
              <a:rPr lang="ru-RU" sz="1600" dirty="0" smtClean="0">
                <a:solidFill>
                  <a:schemeClr val="tx2"/>
                </a:solidFill>
                <a:latin typeface="Times New Roman"/>
                <a:ea typeface="Times New Roman"/>
              </a:rPr>
              <a:t>(</a:t>
            </a:r>
            <a:r>
              <a:rPr lang="ru-RU" sz="1600" dirty="0">
                <a:solidFill>
                  <a:schemeClr val="tx2"/>
                </a:solidFill>
                <a:latin typeface="Times New Roman"/>
                <a:ea typeface="Times New Roman"/>
              </a:rPr>
              <a:t>методические разработки уроков и внеклассных занятий педагогов области, посвященных труженикам тыла на Вологодчине).</a:t>
            </a:r>
          </a:p>
          <a:p>
            <a:pPr algn="r"/>
            <a:endParaRPr lang="ru-RU" sz="1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800" b="1" dirty="0" smtClean="0">
              <a:latin typeface="+mn-lt"/>
            </a:endParaRPr>
          </a:p>
          <a:p>
            <a:pPr algn="r"/>
            <a:endParaRPr lang="ru-RU" sz="1800" b="1" dirty="0" smtClean="0">
              <a:latin typeface="+mn-lt"/>
            </a:endParaRPr>
          </a:p>
          <a:p>
            <a:pPr algn="just" hangingPunct="1">
              <a:lnSpc>
                <a:spcPct val="100000"/>
              </a:lnSpc>
              <a:spcBef>
                <a:spcPts val="397"/>
              </a:spcBef>
              <a:spcAft>
                <a:spcPct val="0"/>
              </a:spcAft>
            </a:pPr>
            <a:r>
              <a:rPr lang="ru-RU" altLang="ru-RU" sz="18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endParaRPr lang="ru-RU" altLang="ru-RU" sz="16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hangingPunct="1">
              <a:lnSpc>
                <a:spcPct val="100000"/>
              </a:lnSpc>
              <a:spcBef>
                <a:spcPts val="397"/>
              </a:spcBef>
              <a:spcAft>
                <a:spcPct val="0"/>
              </a:spcAft>
            </a:pPr>
            <a:endParaRPr lang="ru-RU" altLang="ru-RU" sz="18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hangingPunct="1">
              <a:lnSpc>
                <a:spcPct val="100000"/>
              </a:lnSpc>
              <a:spcBef>
                <a:spcPts val="397"/>
              </a:spcBef>
              <a:spcAft>
                <a:spcPct val="0"/>
              </a:spcAft>
            </a:pPr>
            <a:endParaRPr lang="ru-RU" altLang="ru-RU" sz="18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8437" name="Rectangle 4"/>
          <p:cNvSpPr>
            <a:spLocks noChangeArrowheads="1"/>
          </p:cNvSpPr>
          <p:nvPr/>
        </p:nvSpPr>
        <p:spPr bwMode="auto">
          <a:xfrm>
            <a:off x="8572321" y="6571081"/>
            <a:ext cx="560160" cy="250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>
            <a:spAutoFit/>
          </a:bodyPr>
          <a:lstStyle>
            <a:lvl1pPr>
              <a:lnSpc>
                <a:spcPct val="104000"/>
              </a:lnSpc>
              <a:spcAft>
                <a:spcPts val="15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</a:tabLst>
              <a:defRPr sz="3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4000"/>
              </a:lnSpc>
              <a:spcAft>
                <a:spcPts val="1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4000"/>
              </a:lnSpc>
              <a:spcAft>
                <a:spcPts val="9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4000"/>
              </a:lnSpc>
              <a:spcAft>
                <a:spcPts val="6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4000"/>
              </a:lnSpc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hangingPunct="1">
              <a:lnSpc>
                <a:spcPct val="100000"/>
              </a:lnSpc>
              <a:spcBef>
                <a:spcPts val="816"/>
              </a:spcBef>
              <a:spcAft>
                <a:spcPct val="0"/>
              </a:spcAft>
            </a:pPr>
            <a:fld id="{75F604F3-57EF-446D-B23D-5A9470DDB343}" type="slidenum">
              <a:rPr lang="ru-RU" altLang="ru-RU" sz="1089">
                <a:solidFill>
                  <a:srgbClr val="7F7F7F"/>
                </a:solidFill>
                <a:latin typeface="Tahoma" panose="020B0604030504040204" pitchFamily="34" charset="0"/>
              </a:rPr>
              <a:pPr algn="r" hangingPunct="1">
                <a:lnSpc>
                  <a:spcPct val="100000"/>
                </a:lnSpc>
                <a:spcBef>
                  <a:spcPts val="816"/>
                </a:spcBef>
                <a:spcAft>
                  <a:spcPct val="0"/>
                </a:spcAft>
              </a:pPr>
              <a:t>12</a:t>
            </a:fld>
            <a:endParaRPr lang="ru-RU" altLang="ru-RU" sz="1089">
              <a:solidFill>
                <a:srgbClr val="7F7F7F"/>
              </a:solidFill>
              <a:latin typeface="Tahoma" panose="020B0604030504040204" pitchFamily="34" charset="0"/>
            </a:endParaRPr>
          </a:p>
        </p:txBody>
      </p:sp>
      <p:pic>
        <p:nvPicPr>
          <p:cNvPr id="2" name="Picture 2" descr="C:\Users\pc-Sam\Downloads\ЛОГО_РЦДОД_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5264"/>
            <a:ext cx="1736571" cy="116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272" y="4149080"/>
            <a:ext cx="3535363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79190"/>
            <a:ext cx="3968750" cy="81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02677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ChangeArrowheads="1"/>
          </p:cNvSpPr>
          <p:nvPr/>
        </p:nvSpPr>
        <p:spPr bwMode="auto">
          <a:xfrm>
            <a:off x="1332001" y="3859561"/>
            <a:ext cx="7272000" cy="4318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>
              <a:lnSpc>
                <a:spcPct val="104000"/>
              </a:lnSpc>
              <a:spcAft>
                <a:spcPts val="15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842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 sz="3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4000"/>
              </a:lnSpc>
              <a:spcAft>
                <a:spcPts val="1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842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4000"/>
              </a:lnSpc>
              <a:spcAft>
                <a:spcPts val="9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842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4000"/>
              </a:lnSpc>
              <a:spcAft>
                <a:spcPts val="6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842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4000"/>
              </a:lnSpc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842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842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842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842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842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spcBef>
                <a:spcPts val="397"/>
              </a:spcBef>
              <a:spcAft>
                <a:spcPct val="0"/>
              </a:spcAft>
            </a:pPr>
            <a:endParaRPr lang="ru-RU" altLang="ru-RU" sz="1451">
              <a:latin typeface="Verdana" panose="020B0604030504040204" pitchFamily="34" charset="0"/>
            </a:endParaRPr>
          </a:p>
          <a:p>
            <a:pPr hangingPunct="1">
              <a:lnSpc>
                <a:spcPct val="100000"/>
              </a:lnSpc>
              <a:spcBef>
                <a:spcPts val="397"/>
              </a:spcBef>
              <a:spcAft>
                <a:spcPct val="0"/>
              </a:spcAft>
            </a:pPr>
            <a:endParaRPr lang="ru-RU" altLang="ru-RU" sz="1996">
              <a:latin typeface="Verdana" panose="020B0604030504040204" pitchFamily="34" charset="0"/>
            </a:endParaRPr>
          </a:p>
        </p:txBody>
      </p:sp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1187624" y="2121543"/>
            <a:ext cx="7776863" cy="3957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 anchor="ctr"/>
          <a:lstStyle>
            <a:lvl1pPr>
              <a:lnSpc>
                <a:spcPct val="104000"/>
              </a:lnSpc>
              <a:spcAft>
                <a:spcPts val="15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4000"/>
              </a:lnSpc>
              <a:spcAft>
                <a:spcPts val="1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4000"/>
              </a:lnSpc>
              <a:spcAft>
                <a:spcPts val="9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4000"/>
              </a:lnSpc>
              <a:spcAft>
                <a:spcPts val="6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4000"/>
              </a:lnSpc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spcBef>
                <a:spcPts val="397"/>
              </a:spcBef>
              <a:spcAft>
                <a:spcPct val="0"/>
              </a:spcAft>
            </a:pPr>
            <a:endParaRPr lang="ru-RU" altLang="ru-RU" sz="1800" b="1" dirty="0" smtClean="0">
              <a:solidFill>
                <a:srgbClr val="1C75BC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ru-RU" sz="1800" dirty="0" smtClean="0"/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ru-RU" sz="1800" dirty="0" smtClean="0"/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ru-RU" sz="1800" dirty="0"/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ru-RU" sz="1800" dirty="0" smtClean="0"/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ru-RU" sz="1800" dirty="0"/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СРОКИ КОНКУРСА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ru-RU" sz="18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октябрь -  декабрь 2020 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 </a:t>
            </a: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исследовательских работ</a:t>
            </a:r>
          </a:p>
          <a:p>
            <a:pPr algn="l">
              <a:lnSpc>
                <a:spcPct val="100000"/>
              </a:lnSpc>
              <a:spcAft>
                <a:spcPts val="0"/>
              </a:spcAft>
            </a:pPr>
            <a:endParaRPr lang="ru-RU" sz="20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январь 2021 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  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экспертиза работ</a:t>
            </a:r>
          </a:p>
          <a:p>
            <a:pPr algn="l">
              <a:lnSpc>
                <a:spcPct val="100000"/>
              </a:lnSpc>
              <a:spcAft>
                <a:spcPts val="0"/>
              </a:spcAft>
            </a:pPr>
            <a:endParaRPr lang="ru-RU" sz="20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февраль 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года  –  </a:t>
            </a: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интеллектуально-краеведческая (для 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участия в игре будут приглашены победители и призеры первого (заочного) этапа конкурса</a:t>
            </a:r>
            <a:endParaRPr lang="ru-RU" sz="20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Aft>
                <a:spcPts val="0"/>
              </a:spcAft>
            </a:pPr>
            <a:endParaRPr lang="ru-RU" sz="20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ru-RU" sz="1800" dirty="0"/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ru-RU" sz="1800" dirty="0" smtClean="0"/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ru-RU" sz="1800" dirty="0"/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ru-RU" sz="1800" dirty="0" smtClean="0"/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ru-RU" sz="1800" dirty="0" smtClean="0"/>
          </a:p>
          <a:p>
            <a:pPr>
              <a:spcAft>
                <a:spcPts val="0"/>
              </a:spcAft>
            </a:pPr>
            <a:endParaRPr lang="ru-RU" sz="2400" b="1" dirty="0">
              <a:latin typeface="Times New Roman"/>
              <a:ea typeface="Times New Roman"/>
            </a:endParaRPr>
          </a:p>
          <a:p>
            <a:pPr algn="r"/>
            <a:endParaRPr lang="ru-RU" sz="1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800" b="1" dirty="0" smtClean="0">
              <a:latin typeface="+mn-lt"/>
            </a:endParaRPr>
          </a:p>
          <a:p>
            <a:pPr algn="r"/>
            <a:endParaRPr lang="ru-RU" sz="1800" b="1" dirty="0" smtClean="0">
              <a:latin typeface="+mn-lt"/>
            </a:endParaRPr>
          </a:p>
          <a:p>
            <a:pPr algn="just" hangingPunct="1">
              <a:lnSpc>
                <a:spcPct val="100000"/>
              </a:lnSpc>
              <a:spcBef>
                <a:spcPts val="397"/>
              </a:spcBef>
              <a:spcAft>
                <a:spcPct val="0"/>
              </a:spcAft>
            </a:pPr>
            <a:r>
              <a:rPr lang="ru-RU" altLang="ru-RU" sz="18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endParaRPr lang="ru-RU" altLang="ru-RU" sz="16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hangingPunct="1">
              <a:lnSpc>
                <a:spcPct val="100000"/>
              </a:lnSpc>
              <a:spcBef>
                <a:spcPts val="397"/>
              </a:spcBef>
              <a:spcAft>
                <a:spcPct val="0"/>
              </a:spcAft>
            </a:pPr>
            <a:endParaRPr lang="ru-RU" altLang="ru-RU" sz="18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hangingPunct="1">
              <a:lnSpc>
                <a:spcPct val="100000"/>
              </a:lnSpc>
              <a:spcBef>
                <a:spcPts val="397"/>
              </a:spcBef>
              <a:spcAft>
                <a:spcPct val="0"/>
              </a:spcAft>
            </a:pPr>
            <a:endParaRPr lang="ru-RU" altLang="ru-RU" sz="18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8437" name="Rectangle 4"/>
          <p:cNvSpPr>
            <a:spLocks noChangeArrowheads="1"/>
          </p:cNvSpPr>
          <p:nvPr/>
        </p:nvSpPr>
        <p:spPr bwMode="auto">
          <a:xfrm>
            <a:off x="8572321" y="6571081"/>
            <a:ext cx="560160" cy="250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>
            <a:spAutoFit/>
          </a:bodyPr>
          <a:lstStyle>
            <a:lvl1pPr>
              <a:lnSpc>
                <a:spcPct val="104000"/>
              </a:lnSpc>
              <a:spcAft>
                <a:spcPts val="15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</a:tabLst>
              <a:defRPr sz="3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4000"/>
              </a:lnSpc>
              <a:spcAft>
                <a:spcPts val="1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4000"/>
              </a:lnSpc>
              <a:spcAft>
                <a:spcPts val="9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4000"/>
              </a:lnSpc>
              <a:spcAft>
                <a:spcPts val="6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4000"/>
              </a:lnSpc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hangingPunct="1">
              <a:lnSpc>
                <a:spcPct val="100000"/>
              </a:lnSpc>
              <a:spcBef>
                <a:spcPts val="816"/>
              </a:spcBef>
              <a:spcAft>
                <a:spcPct val="0"/>
              </a:spcAft>
            </a:pPr>
            <a:fld id="{75F604F3-57EF-446D-B23D-5A9470DDB343}" type="slidenum">
              <a:rPr lang="ru-RU" altLang="ru-RU" sz="1089">
                <a:solidFill>
                  <a:srgbClr val="7F7F7F"/>
                </a:solidFill>
                <a:latin typeface="Tahoma" panose="020B0604030504040204" pitchFamily="34" charset="0"/>
              </a:rPr>
              <a:pPr algn="r" hangingPunct="1">
                <a:lnSpc>
                  <a:spcPct val="100000"/>
                </a:lnSpc>
                <a:spcBef>
                  <a:spcPts val="816"/>
                </a:spcBef>
                <a:spcAft>
                  <a:spcPct val="0"/>
                </a:spcAft>
              </a:pPr>
              <a:t>13</a:t>
            </a:fld>
            <a:endParaRPr lang="ru-RU" altLang="ru-RU" sz="1089">
              <a:solidFill>
                <a:srgbClr val="7F7F7F"/>
              </a:solidFill>
              <a:latin typeface="Tahoma" panose="020B0604030504040204" pitchFamily="34" charset="0"/>
            </a:endParaRPr>
          </a:p>
        </p:txBody>
      </p:sp>
      <p:pic>
        <p:nvPicPr>
          <p:cNvPr id="2" name="Picture 2" descr="C:\Users\pc-Sam\Downloads\ЛОГО_РЦДОД_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5" y="116632"/>
            <a:ext cx="1728191" cy="1155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7" t="31638" r="12381"/>
          <a:stretch/>
        </p:blipFill>
        <p:spPr bwMode="auto">
          <a:xfrm>
            <a:off x="5046598" y="4075299"/>
            <a:ext cx="3549515" cy="2491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05131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ChangeArrowheads="1"/>
          </p:cNvSpPr>
          <p:nvPr/>
        </p:nvSpPr>
        <p:spPr bwMode="auto">
          <a:xfrm>
            <a:off x="1332001" y="3859561"/>
            <a:ext cx="7272000" cy="4318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>
              <a:lnSpc>
                <a:spcPct val="104000"/>
              </a:lnSpc>
              <a:spcAft>
                <a:spcPts val="15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842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 sz="3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4000"/>
              </a:lnSpc>
              <a:spcAft>
                <a:spcPts val="1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842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4000"/>
              </a:lnSpc>
              <a:spcAft>
                <a:spcPts val="9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842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4000"/>
              </a:lnSpc>
              <a:spcAft>
                <a:spcPts val="6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842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4000"/>
              </a:lnSpc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842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842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842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842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842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spcBef>
                <a:spcPts val="397"/>
              </a:spcBef>
              <a:spcAft>
                <a:spcPct val="0"/>
              </a:spcAft>
            </a:pPr>
            <a:endParaRPr lang="ru-RU" altLang="ru-RU" sz="1451">
              <a:latin typeface="Verdana" panose="020B0604030504040204" pitchFamily="34" charset="0"/>
            </a:endParaRPr>
          </a:p>
          <a:p>
            <a:pPr hangingPunct="1">
              <a:lnSpc>
                <a:spcPct val="100000"/>
              </a:lnSpc>
              <a:spcBef>
                <a:spcPts val="397"/>
              </a:spcBef>
              <a:spcAft>
                <a:spcPct val="0"/>
              </a:spcAft>
            </a:pPr>
            <a:endParaRPr lang="ru-RU" altLang="ru-RU" sz="1996">
              <a:latin typeface="Verdana" panose="020B0604030504040204" pitchFamily="34" charset="0"/>
            </a:endParaRPr>
          </a:p>
        </p:txBody>
      </p:sp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1240048" y="2132856"/>
            <a:ext cx="7848872" cy="3957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 anchor="ctr"/>
          <a:lstStyle>
            <a:lvl1pPr>
              <a:lnSpc>
                <a:spcPct val="104000"/>
              </a:lnSpc>
              <a:spcAft>
                <a:spcPts val="15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4000"/>
              </a:lnSpc>
              <a:spcAft>
                <a:spcPts val="1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4000"/>
              </a:lnSpc>
              <a:spcAft>
                <a:spcPts val="9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4000"/>
              </a:lnSpc>
              <a:spcAft>
                <a:spcPts val="6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4000"/>
              </a:lnSpc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spcBef>
                <a:spcPts val="397"/>
              </a:spcBef>
              <a:spcAft>
                <a:spcPct val="0"/>
              </a:spcAft>
            </a:pPr>
            <a:endParaRPr lang="ru-RU" altLang="ru-RU" sz="1800" b="1" dirty="0" smtClean="0">
              <a:solidFill>
                <a:srgbClr val="1C75BC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ru-RU" sz="1800" dirty="0" smtClean="0"/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ru-RU" sz="1800" dirty="0" smtClean="0"/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ru-RU" sz="1800" dirty="0"/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ru-RU" sz="1800" dirty="0" smtClean="0"/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ru-RU" sz="1800" dirty="0"/>
          </a:p>
          <a:p>
            <a:pPr>
              <a:spcAft>
                <a:spcPts val="0"/>
              </a:spcAft>
            </a:pPr>
            <a:r>
              <a:rPr lang="ru-RU" sz="1600" b="1" dirty="0" smtClean="0">
                <a:solidFill>
                  <a:schemeClr val="tx2"/>
                </a:solidFill>
                <a:latin typeface="Times New Roman"/>
                <a:ea typeface="Times New Roman"/>
              </a:rPr>
              <a:t>РЕГИОНАЛЬНЫЙ ЭТАП  XVIII ВСЕРОССИЙСКОГО </a:t>
            </a:r>
            <a:r>
              <a:rPr lang="ru-RU" sz="1600" b="1" spc="-5" dirty="0" smtClean="0">
                <a:solidFill>
                  <a:schemeClr val="tx2"/>
                </a:solidFill>
                <a:latin typeface="Times New Roman"/>
                <a:ea typeface="Times New Roman"/>
              </a:rPr>
              <a:t>КОНКУРСА</a:t>
            </a:r>
            <a:r>
              <a:rPr lang="ru-RU" sz="1600" b="1" dirty="0" smtClean="0">
                <a:solidFill>
                  <a:schemeClr val="tx2"/>
                </a:solidFill>
                <a:latin typeface="Times New Roman"/>
                <a:ea typeface="Times New Roman"/>
              </a:rPr>
              <a:t> </a:t>
            </a:r>
          </a:p>
          <a:p>
            <a:pPr>
              <a:spcAft>
                <a:spcPts val="0"/>
              </a:spcAft>
            </a:pPr>
            <a:r>
              <a:rPr lang="ru-RU" sz="1600" b="1" kern="50" dirty="0" smtClean="0">
                <a:solidFill>
                  <a:schemeClr val="tx2"/>
                </a:solidFill>
                <a:latin typeface="Times New Roman"/>
                <a:ea typeface="Lucida Sans Unicode"/>
              </a:rPr>
              <a:t>УЧЕБНЫХ И МЕТОДИЧЕСКИХ МАТЕРИАЛОВ В ПОМОЩЬ ПЕДАГОГАМ,</a:t>
            </a:r>
            <a:r>
              <a:rPr lang="ru-RU" sz="1600" b="1" dirty="0" smtClean="0">
                <a:solidFill>
                  <a:schemeClr val="tx2"/>
                </a:solidFill>
                <a:latin typeface="Times New Roman"/>
                <a:ea typeface="Lucida Sans Unicode"/>
              </a:rPr>
              <a:t> </a:t>
            </a:r>
            <a:r>
              <a:rPr lang="ru-RU" sz="1600" b="1" kern="50" dirty="0" smtClean="0">
                <a:solidFill>
                  <a:schemeClr val="tx2"/>
                </a:solidFill>
                <a:latin typeface="Times New Roman"/>
                <a:ea typeface="Lucida Sans Unicode"/>
              </a:rPr>
              <a:t>ОРГАНИЗАТОРАМ ТУРИСТСКО-КРАЕВЕДЧЕСКОЙ И ЭКСКУРСИОННОЙ </a:t>
            </a:r>
            <a:r>
              <a:rPr lang="ru-RU" sz="1600" b="1" dirty="0" smtClean="0">
                <a:solidFill>
                  <a:schemeClr val="tx2"/>
                </a:solidFill>
                <a:latin typeface="Times New Roman"/>
                <a:ea typeface="Lucida Sans Unicode"/>
              </a:rPr>
              <a:t> </a:t>
            </a:r>
            <a:r>
              <a:rPr lang="ru-RU" sz="1600" b="1" kern="50" dirty="0" smtClean="0">
                <a:solidFill>
                  <a:schemeClr val="tx2"/>
                </a:solidFill>
                <a:latin typeface="Times New Roman"/>
                <a:ea typeface="Lucida Sans Unicode"/>
              </a:rPr>
              <a:t>РАБОТЫ С ОБУЧАЮЩИМИСЯ, ВОСПИТАННИКАМИ</a:t>
            </a:r>
          </a:p>
          <a:p>
            <a:pPr algn="l">
              <a:lnSpc>
                <a:spcPct val="100000"/>
              </a:lnSpc>
              <a:spcAft>
                <a:spcPts val="0"/>
              </a:spcAft>
            </a:pPr>
            <a:endParaRPr lang="ru-RU" sz="20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ru-RU" sz="1800" dirty="0" smtClean="0"/>
          </a:p>
          <a:p>
            <a:pPr algn="l">
              <a:lnSpc>
                <a:spcPct val="100000"/>
              </a:lnSpc>
              <a:spcAft>
                <a:spcPts val="0"/>
              </a:spcAft>
            </a:pPr>
            <a:r>
              <a:rPr lang="ru-RU" sz="1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</a:t>
            </a:r>
            <a:r>
              <a:rPr lang="en-US" sz="1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</a:t>
            </a:r>
            <a:r>
              <a:rPr lang="en-US" sz="1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vk.com/wall-173318693_1421</a:t>
            </a:r>
            <a:endParaRPr lang="ru-RU" sz="18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Aft>
                <a:spcPts val="0"/>
              </a:spcAft>
            </a:pPr>
            <a:endParaRPr lang="ru-RU" sz="1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ru-RU" sz="1800" dirty="0" smtClean="0"/>
          </a:p>
          <a:p>
            <a:pPr>
              <a:spcAft>
                <a:spcPts val="0"/>
              </a:spcAft>
            </a:pPr>
            <a:endParaRPr lang="ru-RU" sz="2400" b="1" dirty="0">
              <a:latin typeface="Times New Roman"/>
              <a:ea typeface="Times New Roman"/>
            </a:endParaRPr>
          </a:p>
          <a:p>
            <a:pPr algn="r"/>
            <a:endParaRPr lang="ru-RU" sz="1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800" b="1" dirty="0" smtClean="0">
              <a:latin typeface="+mn-lt"/>
            </a:endParaRPr>
          </a:p>
          <a:p>
            <a:pPr algn="r"/>
            <a:endParaRPr lang="ru-RU" sz="1800" b="1" dirty="0" smtClean="0">
              <a:latin typeface="+mn-lt"/>
            </a:endParaRPr>
          </a:p>
          <a:p>
            <a:pPr algn="just" hangingPunct="1">
              <a:lnSpc>
                <a:spcPct val="100000"/>
              </a:lnSpc>
              <a:spcBef>
                <a:spcPts val="397"/>
              </a:spcBef>
              <a:spcAft>
                <a:spcPct val="0"/>
              </a:spcAft>
            </a:pPr>
            <a:r>
              <a:rPr lang="ru-RU" altLang="ru-RU" sz="18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endParaRPr lang="ru-RU" altLang="ru-RU" sz="16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hangingPunct="1">
              <a:lnSpc>
                <a:spcPct val="100000"/>
              </a:lnSpc>
              <a:spcBef>
                <a:spcPts val="397"/>
              </a:spcBef>
              <a:spcAft>
                <a:spcPct val="0"/>
              </a:spcAft>
            </a:pPr>
            <a:endParaRPr lang="ru-RU" altLang="ru-RU" sz="18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hangingPunct="1">
              <a:lnSpc>
                <a:spcPct val="100000"/>
              </a:lnSpc>
              <a:spcBef>
                <a:spcPts val="397"/>
              </a:spcBef>
              <a:spcAft>
                <a:spcPct val="0"/>
              </a:spcAft>
            </a:pPr>
            <a:endParaRPr lang="ru-RU" altLang="ru-RU" sz="18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8437" name="Rectangle 4"/>
          <p:cNvSpPr>
            <a:spLocks noChangeArrowheads="1"/>
          </p:cNvSpPr>
          <p:nvPr/>
        </p:nvSpPr>
        <p:spPr bwMode="auto">
          <a:xfrm>
            <a:off x="8572321" y="6571081"/>
            <a:ext cx="560160" cy="250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>
            <a:spAutoFit/>
          </a:bodyPr>
          <a:lstStyle>
            <a:lvl1pPr>
              <a:lnSpc>
                <a:spcPct val="104000"/>
              </a:lnSpc>
              <a:spcAft>
                <a:spcPts val="15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</a:tabLst>
              <a:defRPr sz="3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4000"/>
              </a:lnSpc>
              <a:spcAft>
                <a:spcPts val="1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4000"/>
              </a:lnSpc>
              <a:spcAft>
                <a:spcPts val="9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4000"/>
              </a:lnSpc>
              <a:spcAft>
                <a:spcPts val="6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4000"/>
              </a:lnSpc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hangingPunct="1">
              <a:lnSpc>
                <a:spcPct val="100000"/>
              </a:lnSpc>
              <a:spcBef>
                <a:spcPts val="816"/>
              </a:spcBef>
              <a:spcAft>
                <a:spcPct val="0"/>
              </a:spcAft>
            </a:pPr>
            <a:fld id="{75F604F3-57EF-446D-B23D-5A9470DDB343}" type="slidenum">
              <a:rPr lang="ru-RU" altLang="ru-RU" sz="1089">
                <a:solidFill>
                  <a:srgbClr val="7F7F7F"/>
                </a:solidFill>
                <a:latin typeface="Tahoma" panose="020B0604030504040204" pitchFamily="34" charset="0"/>
              </a:rPr>
              <a:pPr algn="r" hangingPunct="1">
                <a:lnSpc>
                  <a:spcPct val="100000"/>
                </a:lnSpc>
                <a:spcBef>
                  <a:spcPts val="816"/>
                </a:spcBef>
                <a:spcAft>
                  <a:spcPct val="0"/>
                </a:spcAft>
              </a:pPr>
              <a:t>14</a:t>
            </a:fld>
            <a:endParaRPr lang="ru-RU" altLang="ru-RU" sz="1089">
              <a:solidFill>
                <a:srgbClr val="7F7F7F"/>
              </a:solidFill>
              <a:latin typeface="Tahoma" panose="020B0604030504040204" pitchFamily="34" charset="0"/>
            </a:endParaRPr>
          </a:p>
        </p:txBody>
      </p:sp>
      <p:pic>
        <p:nvPicPr>
          <p:cNvPr id="2" name="Picture 2" descr="C:\Users\pc-Sam\Downloads\ЛОГО_РЦДОД_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5" y="116632"/>
            <a:ext cx="1728191" cy="1155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03705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ChangeArrowheads="1"/>
          </p:cNvSpPr>
          <p:nvPr/>
        </p:nvSpPr>
        <p:spPr bwMode="auto">
          <a:xfrm>
            <a:off x="1332001" y="3859561"/>
            <a:ext cx="7272000" cy="4318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>
              <a:lnSpc>
                <a:spcPct val="104000"/>
              </a:lnSpc>
              <a:spcAft>
                <a:spcPts val="15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842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 sz="3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4000"/>
              </a:lnSpc>
              <a:spcAft>
                <a:spcPts val="1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842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4000"/>
              </a:lnSpc>
              <a:spcAft>
                <a:spcPts val="9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842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4000"/>
              </a:lnSpc>
              <a:spcAft>
                <a:spcPts val="6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842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4000"/>
              </a:lnSpc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842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842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842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842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842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spcBef>
                <a:spcPts val="397"/>
              </a:spcBef>
              <a:spcAft>
                <a:spcPct val="0"/>
              </a:spcAft>
            </a:pPr>
            <a:endParaRPr lang="ru-RU" altLang="ru-RU" sz="1451">
              <a:latin typeface="Verdana" panose="020B0604030504040204" pitchFamily="34" charset="0"/>
            </a:endParaRPr>
          </a:p>
          <a:p>
            <a:pPr hangingPunct="1">
              <a:lnSpc>
                <a:spcPct val="100000"/>
              </a:lnSpc>
              <a:spcBef>
                <a:spcPts val="397"/>
              </a:spcBef>
              <a:spcAft>
                <a:spcPct val="0"/>
              </a:spcAft>
            </a:pPr>
            <a:endParaRPr lang="ru-RU" altLang="ru-RU" sz="1996">
              <a:latin typeface="Verdana" panose="020B0604030504040204" pitchFamily="34" charset="0"/>
            </a:endParaRPr>
          </a:p>
        </p:txBody>
      </p:sp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1177618" y="1566153"/>
            <a:ext cx="7848872" cy="5004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 anchor="ctr"/>
          <a:lstStyle>
            <a:lvl1pPr>
              <a:lnSpc>
                <a:spcPct val="104000"/>
              </a:lnSpc>
              <a:spcAft>
                <a:spcPts val="15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4000"/>
              </a:lnSpc>
              <a:spcAft>
                <a:spcPts val="1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4000"/>
              </a:lnSpc>
              <a:spcAft>
                <a:spcPts val="9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4000"/>
              </a:lnSpc>
              <a:spcAft>
                <a:spcPts val="6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4000"/>
              </a:lnSpc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spcBef>
                <a:spcPts val="397"/>
              </a:spcBef>
              <a:spcAft>
                <a:spcPct val="0"/>
              </a:spcAft>
            </a:pPr>
            <a:endParaRPr lang="ru-RU" altLang="ru-RU" sz="1800" b="1" dirty="0" smtClean="0">
              <a:solidFill>
                <a:srgbClr val="1C75BC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ru-RU" sz="1800" dirty="0" smtClean="0"/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ru-RU" sz="1800" dirty="0" smtClean="0"/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ru-RU" sz="1800" dirty="0"/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ru-RU" sz="1800" dirty="0" smtClean="0"/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ru-RU" sz="1800" dirty="0"/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ru-RU" sz="1800" dirty="0" smtClean="0"/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ru-RU" sz="1800" dirty="0" smtClean="0"/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ru-RU" sz="1800" dirty="0" smtClean="0"/>
          </a:p>
          <a:p>
            <a:pPr>
              <a:spcAft>
                <a:spcPts val="0"/>
              </a:spcAft>
            </a:pPr>
            <a:endParaRPr lang="ru-RU" sz="1600" b="1" dirty="0" smtClean="0">
              <a:solidFill>
                <a:schemeClr val="tx2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ru-RU" sz="1600" b="1" dirty="0">
              <a:solidFill>
                <a:schemeClr val="tx2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ru-RU" sz="1600" b="1" dirty="0" smtClean="0">
              <a:solidFill>
                <a:schemeClr val="tx2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ru-RU" sz="1600" b="1" dirty="0">
              <a:solidFill>
                <a:schemeClr val="tx2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1600" b="1" dirty="0" smtClean="0">
                <a:solidFill>
                  <a:schemeClr val="tx2"/>
                </a:solidFill>
                <a:latin typeface="Times New Roman"/>
                <a:ea typeface="Times New Roman"/>
              </a:rPr>
              <a:t>НОМИНАЦИИ:</a:t>
            </a:r>
          </a:p>
          <a:p>
            <a:pPr>
              <a:spcAft>
                <a:spcPts val="0"/>
              </a:spcAft>
            </a:pPr>
            <a:endParaRPr lang="ru-RU" sz="1600" b="1" dirty="0" smtClean="0">
              <a:solidFill>
                <a:schemeClr val="tx2"/>
              </a:solidFill>
              <a:latin typeface="Times New Roman"/>
              <a:ea typeface="Times New Roman"/>
            </a:endParaRPr>
          </a:p>
          <a:p>
            <a:pPr algn="l">
              <a:spcAft>
                <a:spcPts val="0"/>
              </a:spcAft>
            </a:pPr>
            <a:r>
              <a:rPr lang="ru-RU" sz="1800" b="1" dirty="0" smtClean="0">
                <a:solidFill>
                  <a:schemeClr val="tx2"/>
                </a:solidFill>
                <a:latin typeface="Times New Roman"/>
                <a:ea typeface="Times New Roman"/>
              </a:rPr>
              <a:t>- учебное пособие  </a:t>
            </a:r>
            <a:endParaRPr lang="ru-RU" sz="1800" b="1" dirty="0">
              <a:solidFill>
                <a:schemeClr val="tx2"/>
              </a:solidFill>
              <a:latin typeface="Times New Roman"/>
              <a:ea typeface="Times New Roman"/>
            </a:endParaRPr>
          </a:p>
          <a:p>
            <a:pPr algn="l">
              <a:spcAft>
                <a:spcPts val="0"/>
              </a:spcAft>
            </a:pPr>
            <a:r>
              <a:rPr lang="ru-RU" sz="1800" b="1" dirty="0" smtClean="0">
                <a:solidFill>
                  <a:schemeClr val="tx2"/>
                </a:solidFill>
                <a:latin typeface="Times New Roman"/>
                <a:ea typeface="Times New Roman"/>
              </a:rPr>
              <a:t>- методическое пособие </a:t>
            </a:r>
            <a:endParaRPr lang="ru-RU" sz="1800" b="1" dirty="0">
              <a:solidFill>
                <a:schemeClr val="tx2"/>
              </a:solidFill>
              <a:latin typeface="Times New Roman"/>
              <a:ea typeface="Times New Roman"/>
            </a:endParaRPr>
          </a:p>
          <a:p>
            <a:pPr algn="l">
              <a:spcAft>
                <a:spcPts val="0"/>
              </a:spcAft>
            </a:pPr>
            <a:r>
              <a:rPr lang="ru-RU" sz="1800" b="1" dirty="0" smtClean="0">
                <a:solidFill>
                  <a:schemeClr val="tx2"/>
                </a:solidFill>
                <a:latin typeface="Times New Roman"/>
                <a:ea typeface="Times New Roman"/>
              </a:rPr>
              <a:t>- информационно-методические материалы </a:t>
            </a:r>
            <a:endParaRPr lang="ru-RU" sz="1800" b="1" dirty="0">
              <a:solidFill>
                <a:schemeClr val="tx2"/>
              </a:solidFill>
              <a:latin typeface="Times New Roman"/>
              <a:ea typeface="Times New Roman"/>
            </a:endParaRPr>
          </a:p>
          <a:p>
            <a:pPr algn="l">
              <a:spcAft>
                <a:spcPts val="0"/>
              </a:spcAft>
            </a:pPr>
            <a:r>
              <a:rPr lang="ru-RU" sz="1800" b="1" dirty="0" smtClean="0">
                <a:solidFill>
                  <a:schemeClr val="tx2"/>
                </a:solidFill>
                <a:latin typeface="Times New Roman"/>
                <a:ea typeface="Times New Roman"/>
              </a:rPr>
              <a:t>- дополнительные </a:t>
            </a:r>
            <a:r>
              <a:rPr lang="ru-RU" sz="1800" b="1" dirty="0">
                <a:solidFill>
                  <a:schemeClr val="tx2"/>
                </a:solidFill>
                <a:latin typeface="Times New Roman"/>
                <a:ea typeface="Times New Roman"/>
              </a:rPr>
              <a:t>общеразвивающие </a:t>
            </a:r>
            <a:r>
              <a:rPr lang="ru-RU" sz="1800" b="1" dirty="0" smtClean="0">
                <a:solidFill>
                  <a:schemeClr val="tx2"/>
                </a:solidFill>
                <a:latin typeface="Times New Roman"/>
                <a:ea typeface="Times New Roman"/>
              </a:rPr>
              <a:t>программы </a:t>
            </a:r>
            <a:endParaRPr lang="ru-RU" sz="1800" b="1" dirty="0">
              <a:solidFill>
                <a:schemeClr val="tx2"/>
              </a:solidFill>
              <a:latin typeface="Times New Roman"/>
              <a:ea typeface="Times New Roman"/>
            </a:endParaRPr>
          </a:p>
          <a:p>
            <a:pPr algn="l">
              <a:spcAft>
                <a:spcPts val="0"/>
              </a:spcAft>
            </a:pPr>
            <a:r>
              <a:rPr lang="ru-RU" sz="1800" b="1" dirty="0" smtClean="0">
                <a:solidFill>
                  <a:schemeClr val="tx2"/>
                </a:solidFill>
                <a:latin typeface="Times New Roman"/>
                <a:ea typeface="Times New Roman"/>
              </a:rPr>
              <a:t>- методические </a:t>
            </a:r>
            <a:r>
              <a:rPr lang="ru-RU" sz="1800" b="1" dirty="0">
                <a:solidFill>
                  <a:schemeClr val="tx2"/>
                </a:solidFill>
                <a:latin typeface="Times New Roman"/>
                <a:ea typeface="Times New Roman"/>
              </a:rPr>
              <a:t>рекомендации по организации учебного </a:t>
            </a:r>
            <a:r>
              <a:rPr lang="ru-RU" sz="1800" b="1" dirty="0" smtClean="0">
                <a:solidFill>
                  <a:schemeClr val="tx2"/>
                </a:solidFill>
                <a:latin typeface="Times New Roman"/>
                <a:ea typeface="Times New Roman"/>
              </a:rPr>
              <a:t>процесса </a:t>
            </a:r>
            <a:endParaRPr lang="ru-RU" sz="1800" b="1" dirty="0">
              <a:solidFill>
                <a:schemeClr val="tx2"/>
              </a:solidFill>
              <a:latin typeface="Times New Roman"/>
              <a:ea typeface="Times New Roman"/>
            </a:endParaRPr>
          </a:p>
          <a:p>
            <a:pPr algn="l">
              <a:spcAft>
                <a:spcPts val="0"/>
              </a:spcAft>
            </a:pPr>
            <a:r>
              <a:rPr lang="ru-RU" sz="1800" b="1" dirty="0" smtClean="0">
                <a:solidFill>
                  <a:schemeClr val="tx2"/>
                </a:solidFill>
                <a:latin typeface="Times New Roman"/>
                <a:ea typeface="Times New Roman"/>
              </a:rPr>
              <a:t>- методические </a:t>
            </a:r>
            <a:r>
              <a:rPr lang="ru-RU" sz="1800" b="1" dirty="0">
                <a:solidFill>
                  <a:schemeClr val="tx2"/>
                </a:solidFill>
                <a:latin typeface="Times New Roman"/>
                <a:ea typeface="Times New Roman"/>
              </a:rPr>
              <a:t>рекомендации по организации воспитательного </a:t>
            </a:r>
            <a:r>
              <a:rPr lang="ru-RU" sz="1800" b="1" dirty="0" smtClean="0">
                <a:solidFill>
                  <a:schemeClr val="tx2"/>
                </a:solidFill>
                <a:latin typeface="Times New Roman"/>
                <a:ea typeface="Times New Roman"/>
              </a:rPr>
              <a:t>процесса </a:t>
            </a:r>
            <a:endParaRPr lang="ru-RU" sz="1800" b="1" dirty="0">
              <a:solidFill>
                <a:schemeClr val="tx2"/>
              </a:solidFill>
              <a:latin typeface="Times New Roman"/>
              <a:ea typeface="Times New Roman"/>
            </a:endParaRPr>
          </a:p>
          <a:p>
            <a:pPr algn="l">
              <a:spcAft>
                <a:spcPts val="0"/>
              </a:spcAft>
            </a:pPr>
            <a:r>
              <a:rPr lang="ru-RU" sz="1800" b="1" dirty="0" smtClean="0">
                <a:solidFill>
                  <a:schemeClr val="tx2"/>
                </a:solidFill>
                <a:latin typeface="Times New Roman"/>
                <a:ea typeface="Times New Roman"/>
              </a:rPr>
              <a:t>- дидактические </a:t>
            </a:r>
            <a:r>
              <a:rPr lang="ru-RU" sz="1800" b="1" dirty="0">
                <a:solidFill>
                  <a:schemeClr val="tx2"/>
                </a:solidFill>
                <a:latin typeface="Times New Roman"/>
                <a:ea typeface="Times New Roman"/>
              </a:rPr>
              <a:t>материалы (видеофильмы, словари, путеводители, о</a:t>
            </a:r>
            <a:r>
              <a:rPr lang="ru-RU" sz="1800" b="1" dirty="0" smtClean="0">
                <a:solidFill>
                  <a:schemeClr val="tx2"/>
                </a:solidFill>
                <a:latin typeface="Times New Roman"/>
                <a:ea typeface="Times New Roman"/>
              </a:rPr>
              <a:t>писания </a:t>
            </a:r>
            <a:r>
              <a:rPr lang="ru-RU" sz="1800" b="1" dirty="0">
                <a:solidFill>
                  <a:schemeClr val="tx2"/>
                </a:solidFill>
                <a:latin typeface="Times New Roman"/>
                <a:ea typeface="Times New Roman"/>
              </a:rPr>
              <a:t>маршрутов, разработки викторин и конкурсов и т.д</a:t>
            </a:r>
            <a:r>
              <a:rPr lang="ru-RU" sz="1800" b="1" dirty="0" smtClean="0">
                <a:solidFill>
                  <a:schemeClr val="tx2"/>
                </a:solidFill>
                <a:latin typeface="Times New Roman"/>
                <a:ea typeface="Times New Roman"/>
              </a:rPr>
              <a:t>.) </a:t>
            </a:r>
            <a:endParaRPr lang="ru-RU" sz="1800" b="1" dirty="0">
              <a:solidFill>
                <a:schemeClr val="tx2"/>
              </a:solidFill>
              <a:latin typeface="Times New Roman"/>
              <a:ea typeface="Times New Roman"/>
            </a:endParaRPr>
          </a:p>
          <a:p>
            <a:pPr algn="l">
              <a:spcAft>
                <a:spcPts val="0"/>
              </a:spcAft>
            </a:pPr>
            <a:r>
              <a:rPr lang="ru-RU" sz="1800" b="1" dirty="0" smtClean="0">
                <a:solidFill>
                  <a:schemeClr val="tx2"/>
                </a:solidFill>
                <a:latin typeface="Times New Roman"/>
                <a:ea typeface="Times New Roman"/>
              </a:rPr>
              <a:t>- информационные </a:t>
            </a:r>
            <a:r>
              <a:rPr lang="ru-RU" sz="1800" b="1" dirty="0">
                <a:solidFill>
                  <a:schemeClr val="tx2"/>
                </a:solidFill>
                <a:latin typeface="Times New Roman"/>
                <a:ea typeface="Times New Roman"/>
              </a:rPr>
              <a:t>технологии в учебно-воспитательном </a:t>
            </a:r>
            <a:r>
              <a:rPr lang="ru-RU" sz="1800" b="1" dirty="0" smtClean="0">
                <a:solidFill>
                  <a:schemeClr val="tx2"/>
                </a:solidFill>
                <a:latin typeface="Times New Roman"/>
                <a:ea typeface="Times New Roman"/>
              </a:rPr>
              <a:t>процессе </a:t>
            </a:r>
            <a:endParaRPr lang="ru-RU" sz="1800" b="1" dirty="0">
              <a:solidFill>
                <a:schemeClr val="tx2"/>
              </a:solidFill>
              <a:latin typeface="Times New Roman"/>
              <a:ea typeface="Times New Roman"/>
            </a:endParaRPr>
          </a:p>
          <a:p>
            <a:pPr algn="l">
              <a:lnSpc>
                <a:spcPct val="100000"/>
              </a:lnSpc>
              <a:spcAft>
                <a:spcPts val="0"/>
              </a:spcAft>
            </a:pPr>
            <a:endParaRPr lang="ru-RU" sz="20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ru-RU" sz="1800" dirty="0"/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ru-RU" sz="1800" dirty="0" smtClean="0"/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ru-RU" sz="1800" dirty="0"/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ru-RU" sz="1800" dirty="0" smtClean="0"/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ru-RU" sz="1800" dirty="0" smtClean="0"/>
          </a:p>
          <a:p>
            <a:pPr>
              <a:spcAft>
                <a:spcPts val="0"/>
              </a:spcAft>
            </a:pPr>
            <a:endParaRPr lang="ru-RU" sz="2400" b="1" dirty="0">
              <a:latin typeface="Times New Roman"/>
              <a:ea typeface="Times New Roman"/>
            </a:endParaRPr>
          </a:p>
          <a:p>
            <a:pPr algn="r"/>
            <a:endParaRPr lang="ru-RU" sz="1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800" b="1" dirty="0" smtClean="0">
              <a:latin typeface="+mn-lt"/>
            </a:endParaRPr>
          </a:p>
          <a:p>
            <a:pPr algn="r"/>
            <a:endParaRPr lang="ru-RU" sz="1800" b="1" dirty="0" smtClean="0">
              <a:latin typeface="+mn-lt"/>
            </a:endParaRPr>
          </a:p>
          <a:p>
            <a:pPr algn="just" hangingPunct="1">
              <a:lnSpc>
                <a:spcPct val="100000"/>
              </a:lnSpc>
              <a:spcBef>
                <a:spcPts val="397"/>
              </a:spcBef>
              <a:spcAft>
                <a:spcPct val="0"/>
              </a:spcAft>
            </a:pPr>
            <a:r>
              <a:rPr lang="ru-RU" altLang="ru-RU" sz="18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endParaRPr lang="ru-RU" altLang="ru-RU" sz="16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hangingPunct="1">
              <a:lnSpc>
                <a:spcPct val="100000"/>
              </a:lnSpc>
              <a:spcBef>
                <a:spcPts val="397"/>
              </a:spcBef>
              <a:spcAft>
                <a:spcPct val="0"/>
              </a:spcAft>
            </a:pPr>
            <a:endParaRPr lang="ru-RU" altLang="ru-RU" sz="18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hangingPunct="1">
              <a:lnSpc>
                <a:spcPct val="100000"/>
              </a:lnSpc>
              <a:spcBef>
                <a:spcPts val="397"/>
              </a:spcBef>
              <a:spcAft>
                <a:spcPct val="0"/>
              </a:spcAft>
            </a:pPr>
            <a:endParaRPr lang="ru-RU" altLang="ru-RU" sz="18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8437" name="Rectangle 4"/>
          <p:cNvSpPr>
            <a:spLocks noChangeArrowheads="1"/>
          </p:cNvSpPr>
          <p:nvPr/>
        </p:nvSpPr>
        <p:spPr bwMode="auto">
          <a:xfrm>
            <a:off x="8572321" y="6571081"/>
            <a:ext cx="560160" cy="250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>
            <a:spAutoFit/>
          </a:bodyPr>
          <a:lstStyle>
            <a:lvl1pPr>
              <a:lnSpc>
                <a:spcPct val="104000"/>
              </a:lnSpc>
              <a:spcAft>
                <a:spcPts val="15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</a:tabLst>
              <a:defRPr sz="3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4000"/>
              </a:lnSpc>
              <a:spcAft>
                <a:spcPts val="1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4000"/>
              </a:lnSpc>
              <a:spcAft>
                <a:spcPts val="9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4000"/>
              </a:lnSpc>
              <a:spcAft>
                <a:spcPts val="6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4000"/>
              </a:lnSpc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hangingPunct="1">
              <a:lnSpc>
                <a:spcPct val="100000"/>
              </a:lnSpc>
              <a:spcBef>
                <a:spcPts val="816"/>
              </a:spcBef>
              <a:spcAft>
                <a:spcPct val="0"/>
              </a:spcAft>
            </a:pPr>
            <a:fld id="{75F604F3-57EF-446D-B23D-5A9470DDB343}" type="slidenum">
              <a:rPr lang="ru-RU" altLang="ru-RU" sz="1089">
                <a:solidFill>
                  <a:srgbClr val="7F7F7F"/>
                </a:solidFill>
                <a:latin typeface="Tahoma" panose="020B0604030504040204" pitchFamily="34" charset="0"/>
              </a:rPr>
              <a:pPr algn="r" hangingPunct="1">
                <a:lnSpc>
                  <a:spcPct val="100000"/>
                </a:lnSpc>
                <a:spcBef>
                  <a:spcPts val="816"/>
                </a:spcBef>
                <a:spcAft>
                  <a:spcPct val="0"/>
                </a:spcAft>
              </a:pPr>
              <a:t>15</a:t>
            </a:fld>
            <a:endParaRPr lang="ru-RU" altLang="ru-RU" sz="1089">
              <a:solidFill>
                <a:srgbClr val="7F7F7F"/>
              </a:solidFill>
              <a:latin typeface="Tahoma" panose="020B0604030504040204" pitchFamily="34" charset="0"/>
            </a:endParaRPr>
          </a:p>
        </p:txBody>
      </p:sp>
      <p:pic>
        <p:nvPicPr>
          <p:cNvPr id="2" name="Picture 2" descr="C:\Users\pc-Sam\Downloads\ЛОГО_РЦДОД_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5" y="116633"/>
            <a:ext cx="1512167" cy="1011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66054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ChangeArrowheads="1"/>
          </p:cNvSpPr>
          <p:nvPr/>
        </p:nvSpPr>
        <p:spPr bwMode="auto">
          <a:xfrm>
            <a:off x="1332001" y="3859561"/>
            <a:ext cx="7272000" cy="4318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>
              <a:lnSpc>
                <a:spcPct val="104000"/>
              </a:lnSpc>
              <a:spcAft>
                <a:spcPts val="15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842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 sz="3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4000"/>
              </a:lnSpc>
              <a:spcAft>
                <a:spcPts val="1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842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4000"/>
              </a:lnSpc>
              <a:spcAft>
                <a:spcPts val="9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842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4000"/>
              </a:lnSpc>
              <a:spcAft>
                <a:spcPts val="6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842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4000"/>
              </a:lnSpc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842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842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842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842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842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spcBef>
                <a:spcPts val="397"/>
              </a:spcBef>
              <a:spcAft>
                <a:spcPct val="0"/>
              </a:spcAft>
            </a:pPr>
            <a:endParaRPr lang="ru-RU" altLang="ru-RU" sz="1451">
              <a:latin typeface="Verdana" panose="020B0604030504040204" pitchFamily="34" charset="0"/>
            </a:endParaRPr>
          </a:p>
          <a:p>
            <a:pPr hangingPunct="1">
              <a:lnSpc>
                <a:spcPct val="100000"/>
              </a:lnSpc>
              <a:spcBef>
                <a:spcPts val="397"/>
              </a:spcBef>
              <a:spcAft>
                <a:spcPct val="0"/>
              </a:spcAft>
            </a:pPr>
            <a:endParaRPr lang="ru-RU" altLang="ru-RU" sz="1996">
              <a:latin typeface="Verdana" panose="020B0604030504040204" pitchFamily="34" charset="0"/>
            </a:endParaRPr>
          </a:p>
        </p:txBody>
      </p:sp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1187625" y="1566153"/>
            <a:ext cx="7848872" cy="3957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 anchor="ctr"/>
          <a:lstStyle>
            <a:lvl1pPr>
              <a:lnSpc>
                <a:spcPct val="104000"/>
              </a:lnSpc>
              <a:spcAft>
                <a:spcPts val="15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4000"/>
              </a:lnSpc>
              <a:spcAft>
                <a:spcPts val="1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4000"/>
              </a:lnSpc>
              <a:spcAft>
                <a:spcPts val="9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4000"/>
              </a:lnSpc>
              <a:spcAft>
                <a:spcPts val="6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4000"/>
              </a:lnSpc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spcBef>
                <a:spcPts val="397"/>
              </a:spcBef>
              <a:spcAft>
                <a:spcPct val="0"/>
              </a:spcAft>
            </a:pPr>
            <a:endParaRPr lang="ru-RU" altLang="ru-RU" sz="1800" b="1" dirty="0" smtClean="0">
              <a:solidFill>
                <a:srgbClr val="1C75BC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ru-RU" sz="1800" dirty="0" smtClean="0"/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ru-RU" sz="1800" dirty="0" smtClean="0"/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ru-RU" sz="1800" dirty="0"/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ru-RU" sz="1800" dirty="0" smtClean="0"/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ru-RU" sz="1800" dirty="0"/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СРОКИ КОНКУРСА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ru-RU" sz="18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Aft>
                <a:spcPts val="0"/>
              </a:spcAft>
            </a:pP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 работ –  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15 февраля </a:t>
            </a: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 </a:t>
            </a:r>
            <a:endParaRPr lang="ru-RU" sz="20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Aft>
                <a:spcPts val="0"/>
              </a:spcAft>
            </a:pP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Отправка работ на Всероссийский 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–  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марта 2021 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  <a:endParaRPr lang="ru-RU" sz="20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ru-RU" sz="1800" dirty="0"/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ru-RU" sz="1800" dirty="0" smtClean="0"/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ru-RU" sz="1800" dirty="0" smtClean="0"/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ru-RU" sz="1800" dirty="0" smtClean="0"/>
          </a:p>
          <a:p>
            <a:pPr>
              <a:spcAft>
                <a:spcPts val="0"/>
              </a:spcAft>
            </a:pPr>
            <a:endParaRPr lang="ru-RU" sz="2400" b="1" dirty="0">
              <a:latin typeface="Times New Roman"/>
              <a:ea typeface="Times New Roman"/>
            </a:endParaRPr>
          </a:p>
          <a:p>
            <a:pPr algn="r"/>
            <a:endParaRPr lang="ru-RU" sz="1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800" b="1" dirty="0" smtClean="0">
              <a:latin typeface="+mn-lt"/>
            </a:endParaRPr>
          </a:p>
          <a:p>
            <a:pPr algn="r"/>
            <a:endParaRPr lang="ru-RU" sz="1800" b="1" dirty="0" smtClean="0">
              <a:latin typeface="+mn-lt"/>
            </a:endParaRPr>
          </a:p>
          <a:p>
            <a:pPr algn="just" hangingPunct="1">
              <a:lnSpc>
                <a:spcPct val="100000"/>
              </a:lnSpc>
              <a:spcBef>
                <a:spcPts val="397"/>
              </a:spcBef>
              <a:spcAft>
                <a:spcPct val="0"/>
              </a:spcAft>
            </a:pPr>
            <a:r>
              <a:rPr lang="ru-RU" altLang="ru-RU" sz="18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endParaRPr lang="ru-RU" altLang="ru-RU" sz="16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hangingPunct="1">
              <a:lnSpc>
                <a:spcPct val="100000"/>
              </a:lnSpc>
              <a:spcBef>
                <a:spcPts val="397"/>
              </a:spcBef>
              <a:spcAft>
                <a:spcPct val="0"/>
              </a:spcAft>
            </a:pPr>
            <a:endParaRPr lang="ru-RU" altLang="ru-RU" sz="18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hangingPunct="1">
              <a:lnSpc>
                <a:spcPct val="100000"/>
              </a:lnSpc>
              <a:spcBef>
                <a:spcPts val="397"/>
              </a:spcBef>
              <a:spcAft>
                <a:spcPct val="0"/>
              </a:spcAft>
            </a:pPr>
            <a:endParaRPr lang="ru-RU" altLang="ru-RU" sz="18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8437" name="Rectangle 4"/>
          <p:cNvSpPr>
            <a:spLocks noChangeArrowheads="1"/>
          </p:cNvSpPr>
          <p:nvPr/>
        </p:nvSpPr>
        <p:spPr bwMode="auto">
          <a:xfrm>
            <a:off x="8572321" y="6571081"/>
            <a:ext cx="560160" cy="250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>
            <a:spAutoFit/>
          </a:bodyPr>
          <a:lstStyle>
            <a:lvl1pPr>
              <a:lnSpc>
                <a:spcPct val="104000"/>
              </a:lnSpc>
              <a:spcAft>
                <a:spcPts val="15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</a:tabLst>
              <a:defRPr sz="3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4000"/>
              </a:lnSpc>
              <a:spcAft>
                <a:spcPts val="1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4000"/>
              </a:lnSpc>
              <a:spcAft>
                <a:spcPts val="9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4000"/>
              </a:lnSpc>
              <a:spcAft>
                <a:spcPts val="6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4000"/>
              </a:lnSpc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hangingPunct="1">
              <a:lnSpc>
                <a:spcPct val="100000"/>
              </a:lnSpc>
              <a:spcBef>
                <a:spcPts val="816"/>
              </a:spcBef>
              <a:spcAft>
                <a:spcPct val="0"/>
              </a:spcAft>
            </a:pPr>
            <a:fld id="{75F604F3-57EF-446D-B23D-5A9470DDB343}" type="slidenum">
              <a:rPr lang="ru-RU" altLang="ru-RU" sz="1089">
                <a:solidFill>
                  <a:srgbClr val="7F7F7F"/>
                </a:solidFill>
                <a:latin typeface="Tahoma" panose="020B0604030504040204" pitchFamily="34" charset="0"/>
              </a:rPr>
              <a:pPr algn="r" hangingPunct="1">
                <a:lnSpc>
                  <a:spcPct val="100000"/>
                </a:lnSpc>
                <a:spcBef>
                  <a:spcPts val="816"/>
                </a:spcBef>
                <a:spcAft>
                  <a:spcPct val="0"/>
                </a:spcAft>
              </a:pPr>
              <a:t>16</a:t>
            </a:fld>
            <a:endParaRPr lang="ru-RU" altLang="ru-RU" sz="1089">
              <a:solidFill>
                <a:srgbClr val="7F7F7F"/>
              </a:solidFill>
              <a:latin typeface="Tahoma" panose="020B0604030504040204" pitchFamily="34" charset="0"/>
            </a:endParaRPr>
          </a:p>
        </p:txBody>
      </p:sp>
      <p:pic>
        <p:nvPicPr>
          <p:cNvPr id="2" name="Picture 2" descr="C:\Users\pc-Sam\Downloads\ЛОГО_РЦДОД_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5" y="116633"/>
            <a:ext cx="1512167" cy="1011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280821"/>
            <a:ext cx="3651895" cy="2335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0642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ChangeArrowheads="1"/>
          </p:cNvSpPr>
          <p:nvPr/>
        </p:nvSpPr>
        <p:spPr bwMode="auto">
          <a:xfrm>
            <a:off x="1316159" y="1124744"/>
            <a:ext cx="7552077" cy="4318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>
              <a:lnSpc>
                <a:spcPct val="104000"/>
              </a:lnSpc>
              <a:spcAft>
                <a:spcPts val="15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842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 sz="3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4000"/>
              </a:lnSpc>
              <a:spcAft>
                <a:spcPts val="1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842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4000"/>
              </a:lnSpc>
              <a:spcAft>
                <a:spcPts val="9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842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4000"/>
              </a:lnSpc>
              <a:spcAft>
                <a:spcPts val="6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842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4000"/>
              </a:lnSpc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842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842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842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842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842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just" hangingPunct="1">
              <a:lnSpc>
                <a:spcPct val="100000"/>
              </a:lnSpc>
              <a:spcBef>
                <a:spcPts val="397"/>
              </a:spcBef>
              <a:spcAft>
                <a:spcPct val="0"/>
              </a:spcAft>
            </a:pPr>
            <a:endParaRPr lang="ru-RU" altLang="ru-RU" sz="2000" dirty="0">
              <a:latin typeface="+mj-lt"/>
            </a:endParaRPr>
          </a:p>
        </p:txBody>
      </p:sp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1332001" y="203911"/>
            <a:ext cx="7704495" cy="6492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 anchor="ctr"/>
          <a:lstStyle>
            <a:lvl1pPr>
              <a:lnSpc>
                <a:spcPct val="104000"/>
              </a:lnSpc>
              <a:spcAft>
                <a:spcPts val="15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4000"/>
              </a:lnSpc>
              <a:spcAft>
                <a:spcPts val="1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4000"/>
              </a:lnSpc>
              <a:spcAft>
                <a:spcPts val="9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4000"/>
              </a:lnSpc>
              <a:spcAft>
                <a:spcPts val="6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4000"/>
              </a:lnSpc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spcBef>
                <a:spcPts val="397"/>
              </a:spcBef>
              <a:spcAft>
                <a:spcPct val="0"/>
              </a:spcAft>
            </a:pPr>
            <a:endParaRPr lang="ru-RU" altLang="ru-RU" sz="1800" b="1" dirty="0" smtClean="0">
              <a:solidFill>
                <a:srgbClr val="1C75BC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ru-RU" sz="1800" dirty="0" smtClean="0"/>
          </a:p>
        </p:txBody>
      </p:sp>
      <p:sp>
        <p:nvSpPr>
          <p:cNvPr id="18437" name="Rectangle 4"/>
          <p:cNvSpPr>
            <a:spLocks noChangeArrowheads="1"/>
          </p:cNvSpPr>
          <p:nvPr/>
        </p:nvSpPr>
        <p:spPr bwMode="auto">
          <a:xfrm>
            <a:off x="8572321" y="6571081"/>
            <a:ext cx="560160" cy="250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>
            <a:spAutoFit/>
          </a:bodyPr>
          <a:lstStyle>
            <a:lvl1pPr>
              <a:lnSpc>
                <a:spcPct val="104000"/>
              </a:lnSpc>
              <a:spcAft>
                <a:spcPts val="15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</a:tabLst>
              <a:defRPr sz="3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4000"/>
              </a:lnSpc>
              <a:spcAft>
                <a:spcPts val="1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4000"/>
              </a:lnSpc>
              <a:spcAft>
                <a:spcPts val="9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4000"/>
              </a:lnSpc>
              <a:spcAft>
                <a:spcPts val="6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4000"/>
              </a:lnSpc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hangingPunct="1">
              <a:lnSpc>
                <a:spcPct val="100000"/>
              </a:lnSpc>
              <a:spcBef>
                <a:spcPts val="816"/>
              </a:spcBef>
              <a:spcAft>
                <a:spcPct val="0"/>
              </a:spcAft>
            </a:pPr>
            <a:fld id="{75F604F3-57EF-446D-B23D-5A9470DDB343}" type="slidenum">
              <a:rPr lang="ru-RU" altLang="ru-RU" sz="1089">
                <a:solidFill>
                  <a:srgbClr val="7F7F7F"/>
                </a:solidFill>
                <a:latin typeface="Tahoma" panose="020B0604030504040204" pitchFamily="34" charset="0"/>
              </a:rPr>
              <a:pPr algn="r" hangingPunct="1">
                <a:lnSpc>
                  <a:spcPct val="100000"/>
                </a:lnSpc>
                <a:spcBef>
                  <a:spcPts val="816"/>
                </a:spcBef>
                <a:spcAft>
                  <a:spcPct val="0"/>
                </a:spcAft>
              </a:pPr>
              <a:t>17</a:t>
            </a:fld>
            <a:endParaRPr lang="ru-RU" altLang="ru-RU" sz="1089">
              <a:solidFill>
                <a:srgbClr val="7F7F7F"/>
              </a:solidFill>
              <a:latin typeface="Tahoma" panose="020B0604030504040204" pitchFamily="34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3169"/>
            <a:ext cx="1457325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81325" y="1484784"/>
            <a:ext cx="7240320" cy="20959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spcAft>
                <a:spcPts val="0"/>
              </a:spcAft>
            </a:pPr>
            <a:r>
              <a:rPr lang="ru-RU" sz="2000" b="1" dirty="0" smtClean="0">
                <a:latin typeface="Times New Roman"/>
                <a:ea typeface="Times New Roman"/>
              </a:rPr>
              <a:t>Титульный лист </a:t>
            </a:r>
            <a:endParaRPr lang="ru-RU" sz="2000" b="1" dirty="0"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</a:pPr>
            <a:endParaRPr lang="ru-RU" sz="2000" dirty="0" smtClean="0"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</a:pPr>
            <a:endParaRPr lang="ru-RU" sz="2000" dirty="0"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</a:pPr>
            <a:endParaRPr lang="ru-RU" sz="2000" dirty="0" smtClean="0"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</a:pPr>
            <a:endParaRPr lang="ru-RU" sz="2000" dirty="0"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</a:pPr>
            <a:endParaRPr lang="ru-RU" sz="2000" dirty="0" smtClean="0"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</a:pPr>
            <a:endParaRPr lang="ru-RU" sz="2000" dirty="0" smtClean="0">
              <a:latin typeface="Times New Roman"/>
              <a:ea typeface="Times New Roman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5633624"/>
              </p:ext>
            </p:extLst>
          </p:nvPr>
        </p:nvGraphicFramePr>
        <p:xfrm>
          <a:off x="3059832" y="203911"/>
          <a:ext cx="5976664" cy="61614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/>
                <a:gridCol w="3816424"/>
              </a:tblGrid>
              <a:tr h="1136857"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ОБРАЗОВАТЕЛЬНОЙ ОРГАНИЗАЦИИ</a:t>
                      </a:r>
                    </a:p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МУНИЦИПАЛИТЕТ (район, город)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36104">
                <a:tc gridSpan="2">
                  <a:txBody>
                    <a:bodyPr/>
                    <a:lstStyle/>
                    <a:p>
                      <a:pPr algn="ctr"/>
                      <a:endParaRPr lang="ru-RU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b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КОНКУРСА </a:t>
                      </a:r>
                    </a:p>
                    <a:p>
                      <a:endParaRPr lang="ru-RU" b="1" dirty="0" smtClean="0"/>
                    </a:p>
                    <a:p>
                      <a:endParaRPr lang="ru-RU" b="1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03568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НАЗВАНИЕ РАБОТЫ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latin typeface="Times New Roman"/>
                        <a:ea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НОМИНАЦИЯ (НАПРАВЛЕНИЕ) </a:t>
                      </a:r>
                      <a:endParaRPr lang="ru-RU" b="1" dirty="0" smtClean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74624"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фамилия, имя, отчество автора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возраст автора, класс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фамилия, имя, отчество руководителя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должность руководителя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контактный телефон</a:t>
                      </a:r>
                      <a:endParaRPr kumimoji="0" lang="ru-RU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94978">
                <a:tc gridSpan="2">
                  <a:txBody>
                    <a:bodyPr/>
                    <a:lstStyle/>
                    <a:p>
                      <a:pPr algn="ctr"/>
                      <a:endParaRPr lang="ru-RU" sz="800" b="1" dirty="0" smtClean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b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800" dirty="0" smtClean="0"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91295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ChangeArrowheads="1"/>
          </p:cNvSpPr>
          <p:nvPr/>
        </p:nvSpPr>
        <p:spPr bwMode="auto">
          <a:xfrm>
            <a:off x="1316159" y="1124744"/>
            <a:ext cx="7552077" cy="4318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>
              <a:lnSpc>
                <a:spcPct val="104000"/>
              </a:lnSpc>
              <a:spcAft>
                <a:spcPts val="15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842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 sz="3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4000"/>
              </a:lnSpc>
              <a:spcAft>
                <a:spcPts val="1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842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4000"/>
              </a:lnSpc>
              <a:spcAft>
                <a:spcPts val="9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842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4000"/>
              </a:lnSpc>
              <a:spcAft>
                <a:spcPts val="6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842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4000"/>
              </a:lnSpc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842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842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842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842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842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just" hangingPunct="1">
              <a:lnSpc>
                <a:spcPct val="100000"/>
              </a:lnSpc>
              <a:spcBef>
                <a:spcPts val="397"/>
              </a:spcBef>
              <a:spcAft>
                <a:spcPct val="0"/>
              </a:spcAft>
            </a:pPr>
            <a:endParaRPr lang="ru-RU" altLang="ru-RU" sz="2000" dirty="0">
              <a:latin typeface="+mj-lt"/>
            </a:endParaRPr>
          </a:p>
        </p:txBody>
      </p:sp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1332001" y="203911"/>
            <a:ext cx="7704495" cy="6492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 anchor="ctr"/>
          <a:lstStyle>
            <a:lvl1pPr>
              <a:lnSpc>
                <a:spcPct val="104000"/>
              </a:lnSpc>
              <a:spcAft>
                <a:spcPts val="15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4000"/>
              </a:lnSpc>
              <a:spcAft>
                <a:spcPts val="1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4000"/>
              </a:lnSpc>
              <a:spcAft>
                <a:spcPts val="9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4000"/>
              </a:lnSpc>
              <a:spcAft>
                <a:spcPts val="6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4000"/>
              </a:lnSpc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spcBef>
                <a:spcPts val="397"/>
              </a:spcBef>
              <a:spcAft>
                <a:spcPct val="0"/>
              </a:spcAft>
            </a:pPr>
            <a:endParaRPr lang="ru-RU" altLang="ru-RU" sz="1800" b="1" dirty="0" smtClean="0">
              <a:solidFill>
                <a:srgbClr val="1C75BC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ru-RU" sz="1800" dirty="0" smtClean="0"/>
          </a:p>
        </p:txBody>
      </p:sp>
      <p:sp>
        <p:nvSpPr>
          <p:cNvPr id="18437" name="Rectangle 4"/>
          <p:cNvSpPr>
            <a:spLocks noChangeArrowheads="1"/>
          </p:cNvSpPr>
          <p:nvPr/>
        </p:nvSpPr>
        <p:spPr bwMode="auto">
          <a:xfrm>
            <a:off x="8572321" y="6571081"/>
            <a:ext cx="560160" cy="250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>
            <a:spAutoFit/>
          </a:bodyPr>
          <a:lstStyle>
            <a:lvl1pPr>
              <a:lnSpc>
                <a:spcPct val="104000"/>
              </a:lnSpc>
              <a:spcAft>
                <a:spcPts val="15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</a:tabLst>
              <a:defRPr sz="3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4000"/>
              </a:lnSpc>
              <a:spcAft>
                <a:spcPts val="1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4000"/>
              </a:lnSpc>
              <a:spcAft>
                <a:spcPts val="9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4000"/>
              </a:lnSpc>
              <a:spcAft>
                <a:spcPts val="6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4000"/>
              </a:lnSpc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hangingPunct="1">
              <a:lnSpc>
                <a:spcPct val="100000"/>
              </a:lnSpc>
              <a:spcBef>
                <a:spcPts val="816"/>
              </a:spcBef>
              <a:spcAft>
                <a:spcPct val="0"/>
              </a:spcAft>
            </a:pPr>
            <a:fld id="{75F604F3-57EF-446D-B23D-5A9470DDB343}" type="slidenum">
              <a:rPr lang="ru-RU" altLang="ru-RU" sz="1089">
                <a:solidFill>
                  <a:srgbClr val="7F7F7F"/>
                </a:solidFill>
                <a:latin typeface="Tahoma" panose="020B0604030504040204" pitchFamily="34" charset="0"/>
              </a:rPr>
              <a:pPr algn="r" hangingPunct="1">
                <a:lnSpc>
                  <a:spcPct val="100000"/>
                </a:lnSpc>
                <a:spcBef>
                  <a:spcPts val="816"/>
                </a:spcBef>
                <a:spcAft>
                  <a:spcPct val="0"/>
                </a:spcAft>
              </a:pPr>
              <a:t>18</a:t>
            </a:fld>
            <a:endParaRPr lang="ru-RU" altLang="ru-RU" sz="1089">
              <a:solidFill>
                <a:srgbClr val="7F7F7F"/>
              </a:solidFill>
              <a:latin typeface="Tahoma" panose="020B0604030504040204" pitchFamily="34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123521"/>
            <a:ext cx="1457325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87623" y="1484784"/>
            <a:ext cx="7848873" cy="1036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/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endParaRPr lang="ru-RU" sz="2000" dirty="0"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</a:pPr>
            <a:endParaRPr lang="ru-RU" sz="1600" dirty="0"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sz="1000" dirty="0">
                <a:latin typeface="Times New Roman"/>
                <a:ea typeface="Times New Roman"/>
              </a:rPr>
              <a:t> </a:t>
            </a:r>
            <a:endParaRPr lang="ru-RU" sz="1600" dirty="0">
              <a:latin typeface="Times New Roman"/>
              <a:ea typeface="Times New Roman"/>
            </a:endParaRPr>
          </a:p>
        </p:txBody>
      </p:sp>
      <p:sp>
        <p:nvSpPr>
          <p:cNvPr id="4" name="AutoShape 2" descr="http://static.orgpage.ru/socialnewsphotos/dd/dd828a66775f4cd9aac60dc8d2158d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://static.orgpage.ru/socialnewsphotos/dd/dd828a66775f4cd9aac60dc8d2158d1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955787" y="923262"/>
            <a:ext cx="5896614" cy="3499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ВСЕРОССИЙСКИЙ РЕЕСТР ШКОЛЬНЫХ МУЗЕЕВ</a:t>
            </a: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32001" y="1922200"/>
            <a:ext cx="753623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3538" algn="just">
              <a:lnSpc>
                <a:spcPct val="100000"/>
              </a:lnSpc>
              <a:spcAft>
                <a:spcPts val="0"/>
              </a:spcAft>
              <a:buFontTx/>
              <a:buChar char="-"/>
            </a:pPr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школьного музея регистрируется на портале, заносит информацию о музее.  </a:t>
            </a:r>
          </a:p>
          <a:p>
            <a:pPr lvl="0" indent="363538" algn="just">
              <a:lnSpc>
                <a:spcPct val="100000"/>
              </a:lnSpc>
              <a:spcAft>
                <a:spcPts val="0"/>
              </a:spcAft>
              <a:buFontTx/>
              <a:buChar char="-"/>
            </a:pPr>
            <a:endParaRPr lang="ru-RU" sz="16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363538" algn="just">
              <a:lnSpc>
                <a:spcPct val="100000"/>
              </a:lnSpc>
              <a:spcAft>
                <a:spcPts val="0"/>
              </a:spcAft>
              <a:buFontTx/>
              <a:buChar char="-"/>
            </a:pPr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</a:t>
            </a: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куратор </a:t>
            </a:r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проверяет информацию, совместно с руководителем музея корректирует и посылает на проверку в   федеральный центр. </a:t>
            </a:r>
            <a:endParaRPr lang="ru-RU" sz="1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363538" algn="just">
              <a:lnSpc>
                <a:spcPct val="100000"/>
              </a:lnSpc>
              <a:spcAft>
                <a:spcPts val="0"/>
              </a:spcAft>
            </a:pPr>
            <a:endParaRPr lang="ru-RU" sz="1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363538" algn="just">
              <a:lnSpc>
                <a:spcPct val="100000"/>
              </a:lnSpc>
              <a:spcAft>
                <a:spcPts val="0"/>
              </a:spcAft>
              <a:buFontTx/>
              <a:buChar char="-"/>
            </a:pPr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куратор проверяет, </a:t>
            </a: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делает замечания, после исправления их размещает на сайте федерального центра.</a:t>
            </a:r>
          </a:p>
          <a:p>
            <a:pPr lvl="0" indent="363538" algn="just">
              <a:lnSpc>
                <a:spcPct val="100000"/>
              </a:lnSpc>
              <a:spcAft>
                <a:spcPts val="0"/>
              </a:spcAft>
              <a:buFontTx/>
              <a:buChar char="-"/>
            </a:pPr>
            <a:endParaRPr lang="ru-RU" sz="1600" b="1" dirty="0">
              <a:solidFill>
                <a:schemeClr val="tx2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 bwMode="auto">
          <a:xfrm>
            <a:off x="4881826" y="4626578"/>
            <a:ext cx="324216" cy="496795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51586" y="5506545"/>
            <a:ext cx="7384697" cy="60760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Ваш музей видит вся страна, вы можете участвовать в конкурсах, получаете сертификат, участвуете в обмене опытом</a:t>
            </a: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3449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ChangeArrowheads="1"/>
          </p:cNvSpPr>
          <p:nvPr/>
        </p:nvSpPr>
        <p:spPr bwMode="auto">
          <a:xfrm>
            <a:off x="1316159" y="1124744"/>
            <a:ext cx="7552077" cy="4318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>
              <a:lnSpc>
                <a:spcPct val="104000"/>
              </a:lnSpc>
              <a:spcAft>
                <a:spcPts val="15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842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 sz="3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4000"/>
              </a:lnSpc>
              <a:spcAft>
                <a:spcPts val="1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842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4000"/>
              </a:lnSpc>
              <a:spcAft>
                <a:spcPts val="9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842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4000"/>
              </a:lnSpc>
              <a:spcAft>
                <a:spcPts val="6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842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4000"/>
              </a:lnSpc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842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842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842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842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842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just" hangingPunct="1">
              <a:lnSpc>
                <a:spcPct val="100000"/>
              </a:lnSpc>
              <a:spcBef>
                <a:spcPts val="397"/>
              </a:spcBef>
              <a:spcAft>
                <a:spcPct val="0"/>
              </a:spcAft>
            </a:pPr>
            <a:endParaRPr lang="ru-RU" altLang="ru-RU" sz="2000" dirty="0">
              <a:latin typeface="+mj-lt"/>
            </a:endParaRPr>
          </a:p>
        </p:txBody>
      </p:sp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1332001" y="203911"/>
            <a:ext cx="7704495" cy="6492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 anchor="ctr"/>
          <a:lstStyle>
            <a:lvl1pPr>
              <a:lnSpc>
                <a:spcPct val="104000"/>
              </a:lnSpc>
              <a:spcAft>
                <a:spcPts val="15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4000"/>
              </a:lnSpc>
              <a:spcAft>
                <a:spcPts val="1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4000"/>
              </a:lnSpc>
              <a:spcAft>
                <a:spcPts val="9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4000"/>
              </a:lnSpc>
              <a:spcAft>
                <a:spcPts val="6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4000"/>
              </a:lnSpc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spcBef>
                <a:spcPts val="397"/>
              </a:spcBef>
              <a:spcAft>
                <a:spcPct val="0"/>
              </a:spcAft>
            </a:pPr>
            <a:endParaRPr lang="ru-RU" altLang="ru-RU" sz="1800" b="1" dirty="0" smtClean="0">
              <a:solidFill>
                <a:srgbClr val="1C75BC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ru-RU" sz="1800" dirty="0" smtClean="0"/>
          </a:p>
        </p:txBody>
      </p:sp>
      <p:sp>
        <p:nvSpPr>
          <p:cNvPr id="18437" name="Rectangle 4"/>
          <p:cNvSpPr>
            <a:spLocks noChangeArrowheads="1"/>
          </p:cNvSpPr>
          <p:nvPr/>
        </p:nvSpPr>
        <p:spPr bwMode="auto">
          <a:xfrm>
            <a:off x="8572321" y="6571081"/>
            <a:ext cx="560160" cy="250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>
            <a:spAutoFit/>
          </a:bodyPr>
          <a:lstStyle>
            <a:lvl1pPr>
              <a:lnSpc>
                <a:spcPct val="104000"/>
              </a:lnSpc>
              <a:spcAft>
                <a:spcPts val="15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</a:tabLst>
              <a:defRPr sz="3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4000"/>
              </a:lnSpc>
              <a:spcAft>
                <a:spcPts val="1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4000"/>
              </a:lnSpc>
              <a:spcAft>
                <a:spcPts val="9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4000"/>
              </a:lnSpc>
              <a:spcAft>
                <a:spcPts val="6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4000"/>
              </a:lnSpc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hangingPunct="1">
              <a:lnSpc>
                <a:spcPct val="100000"/>
              </a:lnSpc>
              <a:spcBef>
                <a:spcPts val="816"/>
              </a:spcBef>
              <a:spcAft>
                <a:spcPct val="0"/>
              </a:spcAft>
            </a:pPr>
            <a:fld id="{75F604F3-57EF-446D-B23D-5A9470DDB343}" type="slidenum">
              <a:rPr lang="ru-RU" altLang="ru-RU" sz="1089">
                <a:solidFill>
                  <a:srgbClr val="7F7F7F"/>
                </a:solidFill>
                <a:latin typeface="Tahoma" panose="020B0604030504040204" pitchFamily="34" charset="0"/>
              </a:rPr>
              <a:pPr algn="r" hangingPunct="1">
                <a:lnSpc>
                  <a:spcPct val="100000"/>
                </a:lnSpc>
                <a:spcBef>
                  <a:spcPts val="816"/>
                </a:spcBef>
                <a:spcAft>
                  <a:spcPct val="0"/>
                </a:spcAft>
              </a:pPr>
              <a:t>19</a:t>
            </a:fld>
            <a:endParaRPr lang="ru-RU" altLang="ru-RU" sz="1089">
              <a:solidFill>
                <a:srgbClr val="7F7F7F"/>
              </a:solidFill>
              <a:latin typeface="Tahoma" panose="020B0604030504040204" pitchFamily="34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293" y="233590"/>
            <a:ext cx="1457325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87623" y="1484784"/>
            <a:ext cx="7848873" cy="1036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/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endParaRPr lang="ru-RU" sz="2000" dirty="0"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</a:pPr>
            <a:endParaRPr lang="ru-RU" sz="1600" dirty="0"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sz="1000" dirty="0">
                <a:latin typeface="Times New Roman"/>
                <a:ea typeface="Times New Roman"/>
              </a:rPr>
              <a:t> </a:t>
            </a:r>
            <a:endParaRPr lang="ru-RU" sz="1600" dirty="0">
              <a:latin typeface="Times New Roman"/>
              <a:ea typeface="Times New Roman"/>
            </a:endParaRPr>
          </a:p>
        </p:txBody>
      </p:sp>
      <p:sp>
        <p:nvSpPr>
          <p:cNvPr id="4" name="AutoShape 2" descr="http://static.orgpage.ru/socialnewsphotos/dd/dd828a66775f4cd9aac60dc8d2158d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://static.orgpage.ru/socialnewsphotos/dd/dd828a66775f4cd9aac60dc8d2158d1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829727" y="510531"/>
            <a:ext cx="6148736" cy="3499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ВСЕРОССИЙСКИЙ КОНКУРС ШКОЛЬНЫХ МУЗЕЕВ</a:t>
            </a: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32001" y="1484784"/>
            <a:ext cx="7384697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3538" algn="just">
              <a:lnSpc>
                <a:spcPct val="100000"/>
              </a:lnSpc>
              <a:spcAft>
                <a:spcPts val="0"/>
              </a:spcAft>
              <a:buFontTx/>
              <a:buChar char="-"/>
            </a:pP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музей 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МБОУ 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</a:t>
            </a:r>
            <a:r>
              <a:rPr lang="ru-RU" b="1" dirty="0" err="1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Рослятинская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средняя общеобразовательная 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школа», 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Бабушкинский 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район </a:t>
            </a:r>
          </a:p>
          <a:p>
            <a:pPr lvl="0" indent="363538" algn="just">
              <a:lnSpc>
                <a:spcPct val="100000"/>
              </a:lnSpc>
              <a:spcAft>
                <a:spcPts val="0"/>
              </a:spcAft>
              <a:buFontTx/>
              <a:buChar char="-"/>
            </a:pPr>
            <a:endParaRPr lang="ru-RU" b="1" dirty="0" smtClean="0">
              <a:solidFill>
                <a:schemeClr val="tx2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lvl="0" indent="363538" algn="just">
              <a:lnSpc>
                <a:spcPct val="100000"/>
              </a:lnSpc>
              <a:spcAft>
                <a:spcPts val="0"/>
              </a:spcAft>
              <a:buFontTx/>
              <a:buChar char="-"/>
            </a:pP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детский музей деревенского быта «Живая старина» МБОУ Вологодского муниципального района 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</a:t>
            </a:r>
            <a:r>
              <a:rPr lang="ru-RU" b="1" dirty="0" err="1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Федотовская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средняя 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школа»</a:t>
            </a:r>
          </a:p>
          <a:p>
            <a:pPr lvl="0" indent="363538" algn="just">
              <a:lnSpc>
                <a:spcPct val="100000"/>
              </a:lnSpc>
              <a:spcAft>
                <a:spcPts val="0"/>
              </a:spcAft>
              <a:buFontTx/>
              <a:buChar char="-"/>
            </a:pP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indent="363538" algn="just">
              <a:lnSpc>
                <a:spcPct val="100000"/>
              </a:lnSpc>
              <a:spcAft>
                <a:spcPts val="0"/>
              </a:spcAft>
              <a:buFontTx/>
              <a:buChar char="-"/>
            </a:pP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музей 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«Крылатое мужество» 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МБОУ Вологодского муниципального района 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</a:t>
            </a:r>
            <a:r>
              <a:rPr lang="ru-RU" b="1" dirty="0" err="1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Федотовская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средняя 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школа»</a:t>
            </a: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indent="363538" algn="just">
              <a:lnSpc>
                <a:spcPct val="100000"/>
              </a:lnSpc>
              <a:spcAft>
                <a:spcPts val="0"/>
              </a:spcAft>
              <a:buFontTx/>
              <a:buChar char="-"/>
            </a:pPr>
            <a:endParaRPr lang="ru-RU" b="1" dirty="0" smtClean="0">
              <a:solidFill>
                <a:schemeClr val="tx2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lvl="0" indent="363538" algn="just">
              <a:lnSpc>
                <a:spcPct val="100000"/>
              </a:lnSpc>
              <a:spcAft>
                <a:spcPts val="0"/>
              </a:spcAft>
              <a:buFontTx/>
              <a:buChar char="-"/>
            </a:pPr>
            <a:endParaRPr lang="ru-RU" sz="1400" b="1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lvl="0" indent="363538" algn="just">
              <a:lnSpc>
                <a:spcPct val="100000"/>
              </a:lnSpc>
              <a:spcAft>
                <a:spcPts val="0"/>
              </a:spcAft>
              <a:buFontTx/>
              <a:buChar char="-"/>
            </a:pPr>
            <a:endParaRPr lang="ru-RU" sz="1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3683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ChangeArrowheads="1"/>
          </p:cNvSpPr>
          <p:nvPr/>
        </p:nvSpPr>
        <p:spPr bwMode="auto">
          <a:xfrm>
            <a:off x="1316159" y="1124744"/>
            <a:ext cx="7552077" cy="4318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>
              <a:lnSpc>
                <a:spcPct val="104000"/>
              </a:lnSpc>
              <a:spcAft>
                <a:spcPts val="15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842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 sz="3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4000"/>
              </a:lnSpc>
              <a:spcAft>
                <a:spcPts val="1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842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4000"/>
              </a:lnSpc>
              <a:spcAft>
                <a:spcPts val="9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842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4000"/>
              </a:lnSpc>
              <a:spcAft>
                <a:spcPts val="6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842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4000"/>
              </a:lnSpc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842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842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842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842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842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just" hangingPunct="1">
              <a:lnSpc>
                <a:spcPct val="100000"/>
              </a:lnSpc>
              <a:spcBef>
                <a:spcPts val="397"/>
              </a:spcBef>
              <a:spcAft>
                <a:spcPct val="0"/>
              </a:spcAft>
            </a:pPr>
            <a:endParaRPr lang="ru-RU" altLang="ru-RU" sz="2000" dirty="0">
              <a:latin typeface="+mj-lt"/>
            </a:endParaRPr>
          </a:p>
        </p:txBody>
      </p:sp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1332001" y="203911"/>
            <a:ext cx="7704495" cy="6492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 anchor="ctr"/>
          <a:lstStyle>
            <a:lvl1pPr>
              <a:lnSpc>
                <a:spcPct val="104000"/>
              </a:lnSpc>
              <a:spcAft>
                <a:spcPts val="15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4000"/>
              </a:lnSpc>
              <a:spcAft>
                <a:spcPts val="1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4000"/>
              </a:lnSpc>
              <a:spcAft>
                <a:spcPts val="9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4000"/>
              </a:lnSpc>
              <a:spcAft>
                <a:spcPts val="6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4000"/>
              </a:lnSpc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spcBef>
                <a:spcPts val="397"/>
              </a:spcBef>
              <a:spcAft>
                <a:spcPct val="0"/>
              </a:spcAft>
            </a:pPr>
            <a:endParaRPr lang="ru-RU" altLang="ru-RU" sz="1800" b="1" dirty="0" smtClean="0">
              <a:solidFill>
                <a:srgbClr val="1C75BC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ru-RU" sz="1800" dirty="0" smtClean="0"/>
          </a:p>
        </p:txBody>
      </p:sp>
      <p:sp>
        <p:nvSpPr>
          <p:cNvPr id="18437" name="Rectangle 4"/>
          <p:cNvSpPr>
            <a:spLocks noChangeArrowheads="1"/>
          </p:cNvSpPr>
          <p:nvPr/>
        </p:nvSpPr>
        <p:spPr bwMode="auto">
          <a:xfrm>
            <a:off x="8572321" y="6571081"/>
            <a:ext cx="560160" cy="250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>
            <a:spAutoFit/>
          </a:bodyPr>
          <a:lstStyle>
            <a:lvl1pPr>
              <a:lnSpc>
                <a:spcPct val="104000"/>
              </a:lnSpc>
              <a:spcAft>
                <a:spcPts val="15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</a:tabLst>
              <a:defRPr sz="3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4000"/>
              </a:lnSpc>
              <a:spcAft>
                <a:spcPts val="1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4000"/>
              </a:lnSpc>
              <a:spcAft>
                <a:spcPts val="9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4000"/>
              </a:lnSpc>
              <a:spcAft>
                <a:spcPts val="6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4000"/>
              </a:lnSpc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hangingPunct="1">
              <a:lnSpc>
                <a:spcPct val="100000"/>
              </a:lnSpc>
              <a:spcBef>
                <a:spcPts val="816"/>
              </a:spcBef>
              <a:spcAft>
                <a:spcPct val="0"/>
              </a:spcAft>
            </a:pPr>
            <a:fld id="{75F604F3-57EF-446D-B23D-5A9470DDB343}" type="slidenum">
              <a:rPr lang="ru-RU" altLang="ru-RU" sz="1089">
                <a:solidFill>
                  <a:srgbClr val="7F7F7F"/>
                </a:solidFill>
                <a:latin typeface="Tahoma" panose="020B0604030504040204" pitchFamily="34" charset="0"/>
              </a:rPr>
              <a:pPr algn="r" hangingPunct="1">
                <a:lnSpc>
                  <a:spcPct val="100000"/>
                </a:lnSpc>
                <a:spcBef>
                  <a:spcPts val="816"/>
                </a:spcBef>
                <a:spcAft>
                  <a:spcPct val="0"/>
                </a:spcAft>
              </a:pPr>
              <a:t>2</a:t>
            </a:fld>
            <a:endParaRPr lang="ru-RU" altLang="ru-RU" sz="1089">
              <a:solidFill>
                <a:srgbClr val="7F7F7F"/>
              </a:solidFill>
              <a:latin typeface="Tahoma" panose="020B0604030504040204" pitchFamily="34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001" y="23169"/>
            <a:ext cx="1457325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87623" y="1484784"/>
            <a:ext cx="7848873" cy="378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/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Куратор мероприятий </a:t>
            </a:r>
          </a:p>
          <a:p>
            <a:pPr lvl="0" algn="l"/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Воробьева </a:t>
            </a: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Наталия Владимировна,  </a:t>
            </a:r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педагог-организатор </a:t>
            </a: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АОУ ДО ВО «РЦДОД» </a:t>
            </a:r>
            <a:endParaRPr lang="ru-RU" sz="24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/>
            <a:endParaRPr lang="ru-RU" sz="24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 </a:t>
            </a:r>
            <a:r>
              <a:rPr lang="ru-RU" sz="2400" b="1" dirty="0">
                <a:solidFill>
                  <a:schemeClr val="tx2"/>
                </a:solidFill>
                <a:latin typeface="Times New Roman"/>
                <a:ea typeface="Times New Roman"/>
              </a:rPr>
              <a:t>(8172) </a:t>
            </a:r>
            <a:r>
              <a:rPr lang="ru-RU" sz="2400" b="1" dirty="0" smtClean="0">
                <a:solidFill>
                  <a:schemeClr val="tx2"/>
                </a:solidFill>
                <a:latin typeface="Times New Roman"/>
                <a:ea typeface="Times New Roman"/>
              </a:rPr>
              <a:t>28-69-08, 9212352930 </a:t>
            </a:r>
          </a:p>
          <a:p>
            <a:pPr algn="just">
              <a:spcAft>
                <a:spcPts val="0"/>
              </a:spcAft>
            </a:pPr>
            <a:endParaRPr lang="ru-RU" sz="2400" b="1" dirty="0" smtClean="0">
              <a:solidFill>
                <a:schemeClr val="tx2"/>
              </a:solidFill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400" b="1" dirty="0" smtClean="0">
                <a:solidFill>
                  <a:schemeClr val="tx2"/>
                </a:solidFill>
                <a:latin typeface="Times New Roman"/>
                <a:ea typeface="Times New Roman"/>
              </a:rPr>
              <a:t>электронный </a:t>
            </a:r>
            <a:r>
              <a:rPr lang="ru-RU" sz="2400" b="1" dirty="0">
                <a:solidFill>
                  <a:schemeClr val="tx2"/>
                </a:solidFill>
                <a:latin typeface="Times New Roman"/>
                <a:ea typeface="Times New Roman"/>
              </a:rPr>
              <a:t>адрес: </a:t>
            </a:r>
            <a:r>
              <a:rPr lang="ru-RU" sz="2400" b="1" dirty="0" smtClean="0">
                <a:solidFill>
                  <a:schemeClr val="tx2"/>
                </a:solidFill>
                <a:latin typeface="Times New Roman"/>
                <a:ea typeface="Times New Roman"/>
                <a:hlinkClick r:id="rId4"/>
              </a:rPr>
              <a:t>rodkray@rcdop.edu.ru</a:t>
            </a:r>
            <a:endParaRPr lang="ru-RU" sz="2400" b="1" dirty="0" smtClean="0">
              <a:solidFill>
                <a:schemeClr val="tx2"/>
              </a:solidFill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endParaRPr lang="ru-RU" sz="2400" b="1" dirty="0">
              <a:solidFill>
                <a:schemeClr val="tx2"/>
              </a:solidFill>
              <a:latin typeface="Times New Roman"/>
              <a:ea typeface="Times New Roman"/>
            </a:endParaRPr>
          </a:p>
          <a:p>
            <a:pPr lvl="0" algn="l"/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endParaRPr lang="ru-RU" sz="2000" dirty="0"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</a:pPr>
            <a:endParaRPr lang="ru-RU" sz="1600" dirty="0"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sz="1000" dirty="0">
                <a:latin typeface="Times New Roman"/>
                <a:ea typeface="Times New Roman"/>
              </a:rPr>
              <a:t> </a:t>
            </a:r>
            <a:endParaRPr lang="ru-RU" sz="1600" dirty="0">
              <a:latin typeface="Times New Roman"/>
              <a:ea typeface="Times New Roman"/>
            </a:endParaRPr>
          </a:p>
        </p:txBody>
      </p:sp>
      <p:sp>
        <p:nvSpPr>
          <p:cNvPr id="4" name="AutoShape 2" descr="http://static.orgpage.ru/socialnewsphotos/dd/dd828a66775f4cd9aac60dc8d2158d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://static.orgpage.ru/socialnewsphotos/dd/dd828a66775f4cd9aac60dc8d2158d1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741" y="4797152"/>
            <a:ext cx="2588910" cy="1918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6200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ChangeArrowheads="1"/>
          </p:cNvSpPr>
          <p:nvPr/>
        </p:nvSpPr>
        <p:spPr bwMode="auto">
          <a:xfrm>
            <a:off x="1316159" y="1124744"/>
            <a:ext cx="7552077" cy="4318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>
              <a:lnSpc>
                <a:spcPct val="104000"/>
              </a:lnSpc>
              <a:spcAft>
                <a:spcPts val="15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842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 sz="3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4000"/>
              </a:lnSpc>
              <a:spcAft>
                <a:spcPts val="1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842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4000"/>
              </a:lnSpc>
              <a:spcAft>
                <a:spcPts val="9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842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4000"/>
              </a:lnSpc>
              <a:spcAft>
                <a:spcPts val="6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842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4000"/>
              </a:lnSpc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842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842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842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842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842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just" hangingPunct="1">
              <a:lnSpc>
                <a:spcPct val="100000"/>
              </a:lnSpc>
              <a:spcBef>
                <a:spcPts val="397"/>
              </a:spcBef>
              <a:spcAft>
                <a:spcPct val="0"/>
              </a:spcAft>
            </a:pPr>
            <a:endParaRPr lang="ru-RU" altLang="ru-RU" sz="2000" dirty="0">
              <a:latin typeface="+mj-lt"/>
            </a:endParaRPr>
          </a:p>
        </p:txBody>
      </p:sp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1332001" y="203911"/>
            <a:ext cx="7704495" cy="6492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 anchor="ctr"/>
          <a:lstStyle>
            <a:lvl1pPr>
              <a:lnSpc>
                <a:spcPct val="104000"/>
              </a:lnSpc>
              <a:spcAft>
                <a:spcPts val="15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4000"/>
              </a:lnSpc>
              <a:spcAft>
                <a:spcPts val="1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4000"/>
              </a:lnSpc>
              <a:spcAft>
                <a:spcPts val="9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4000"/>
              </a:lnSpc>
              <a:spcAft>
                <a:spcPts val="6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4000"/>
              </a:lnSpc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spcBef>
                <a:spcPts val="397"/>
              </a:spcBef>
              <a:spcAft>
                <a:spcPct val="0"/>
              </a:spcAft>
            </a:pPr>
            <a:endParaRPr lang="ru-RU" altLang="ru-RU" sz="1800" b="1" dirty="0" smtClean="0">
              <a:solidFill>
                <a:srgbClr val="1C75BC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ru-RU" sz="1800" dirty="0" smtClean="0"/>
          </a:p>
        </p:txBody>
      </p:sp>
      <p:sp>
        <p:nvSpPr>
          <p:cNvPr id="18437" name="Rectangle 4"/>
          <p:cNvSpPr>
            <a:spLocks noChangeArrowheads="1"/>
          </p:cNvSpPr>
          <p:nvPr/>
        </p:nvSpPr>
        <p:spPr bwMode="auto">
          <a:xfrm>
            <a:off x="8572321" y="6571081"/>
            <a:ext cx="560160" cy="250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>
            <a:spAutoFit/>
          </a:bodyPr>
          <a:lstStyle>
            <a:lvl1pPr>
              <a:lnSpc>
                <a:spcPct val="104000"/>
              </a:lnSpc>
              <a:spcAft>
                <a:spcPts val="15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</a:tabLst>
              <a:defRPr sz="3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4000"/>
              </a:lnSpc>
              <a:spcAft>
                <a:spcPts val="1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4000"/>
              </a:lnSpc>
              <a:spcAft>
                <a:spcPts val="9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4000"/>
              </a:lnSpc>
              <a:spcAft>
                <a:spcPts val="6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4000"/>
              </a:lnSpc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hangingPunct="1">
              <a:lnSpc>
                <a:spcPct val="100000"/>
              </a:lnSpc>
              <a:spcBef>
                <a:spcPts val="816"/>
              </a:spcBef>
              <a:spcAft>
                <a:spcPct val="0"/>
              </a:spcAft>
            </a:pPr>
            <a:fld id="{75F604F3-57EF-446D-B23D-5A9470DDB343}" type="slidenum">
              <a:rPr lang="ru-RU" altLang="ru-RU" sz="1089">
                <a:solidFill>
                  <a:srgbClr val="7F7F7F"/>
                </a:solidFill>
                <a:latin typeface="Tahoma" panose="020B0604030504040204" pitchFamily="34" charset="0"/>
              </a:rPr>
              <a:pPr algn="r" hangingPunct="1">
                <a:lnSpc>
                  <a:spcPct val="100000"/>
                </a:lnSpc>
                <a:spcBef>
                  <a:spcPts val="816"/>
                </a:spcBef>
                <a:spcAft>
                  <a:spcPct val="0"/>
                </a:spcAft>
              </a:pPr>
              <a:t>20</a:t>
            </a:fld>
            <a:endParaRPr lang="ru-RU" altLang="ru-RU" sz="1089">
              <a:solidFill>
                <a:srgbClr val="7F7F7F"/>
              </a:solidFill>
              <a:latin typeface="Tahoma" panose="020B0604030504040204" pitchFamily="34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293" y="233590"/>
            <a:ext cx="1457325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87623" y="1484784"/>
            <a:ext cx="7848873" cy="1036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/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endParaRPr lang="ru-RU" sz="2000" dirty="0"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</a:pPr>
            <a:endParaRPr lang="ru-RU" sz="1600" dirty="0"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sz="1000" dirty="0">
                <a:latin typeface="Times New Roman"/>
                <a:ea typeface="Times New Roman"/>
              </a:rPr>
              <a:t> </a:t>
            </a:r>
            <a:endParaRPr lang="ru-RU" sz="1600" dirty="0">
              <a:latin typeface="Times New Roman"/>
              <a:ea typeface="Times New Roman"/>
            </a:endParaRPr>
          </a:p>
        </p:txBody>
      </p:sp>
      <p:sp>
        <p:nvSpPr>
          <p:cNvPr id="4" name="AutoShape 2" descr="http://static.orgpage.ru/socialnewsphotos/dd/dd828a66775f4cd9aac60dc8d2158d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://static.orgpage.ru/socialnewsphotos/dd/dd828a66775f4cd9aac60dc8d2158d1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159293" y="1484784"/>
            <a:ext cx="7877203" cy="4271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2021 году  будет создана общественная организация</a:t>
            </a:r>
          </a:p>
          <a:p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«Ассоциация музеев образовательных организаций Вологодской области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всем руководителям музеев  принять участие  в </a:t>
            </a:r>
            <a:endParaRPr lang="ru-RU" sz="1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мониторинге </a:t>
            </a: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виде анкетирования </a:t>
            </a:r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</a:t>
            </a:r>
            <a:r>
              <a:rPr lang="en-US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vk.com/wall-173318693_1409</a:t>
            </a:r>
            <a:endParaRPr lang="ru-RU" sz="16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  приняли 50 </a:t>
            </a:r>
            <a:r>
              <a:rPr lang="ru-RU" sz="4000" b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 </a:t>
            </a:r>
            <a:r>
              <a:rPr lang="ru-RU" sz="4000" b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музеев</a:t>
            </a:r>
            <a:endParaRPr lang="ru-RU" sz="4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3655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ChangeArrowheads="1"/>
          </p:cNvSpPr>
          <p:nvPr/>
        </p:nvSpPr>
        <p:spPr bwMode="auto">
          <a:xfrm>
            <a:off x="1316159" y="1124744"/>
            <a:ext cx="7552077" cy="4318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>
              <a:lnSpc>
                <a:spcPct val="104000"/>
              </a:lnSpc>
              <a:spcAft>
                <a:spcPts val="15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842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 sz="3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4000"/>
              </a:lnSpc>
              <a:spcAft>
                <a:spcPts val="1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842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4000"/>
              </a:lnSpc>
              <a:spcAft>
                <a:spcPts val="9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842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4000"/>
              </a:lnSpc>
              <a:spcAft>
                <a:spcPts val="6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842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4000"/>
              </a:lnSpc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842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842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842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842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842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just" hangingPunct="1">
              <a:lnSpc>
                <a:spcPct val="100000"/>
              </a:lnSpc>
              <a:spcBef>
                <a:spcPts val="397"/>
              </a:spcBef>
              <a:spcAft>
                <a:spcPct val="0"/>
              </a:spcAft>
            </a:pPr>
            <a:endParaRPr lang="ru-RU" altLang="ru-RU" sz="2000" dirty="0">
              <a:latin typeface="+mj-lt"/>
            </a:endParaRPr>
          </a:p>
        </p:txBody>
      </p:sp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1332001" y="203911"/>
            <a:ext cx="7704495" cy="6492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 anchor="ctr"/>
          <a:lstStyle>
            <a:lvl1pPr>
              <a:lnSpc>
                <a:spcPct val="104000"/>
              </a:lnSpc>
              <a:spcAft>
                <a:spcPts val="15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4000"/>
              </a:lnSpc>
              <a:spcAft>
                <a:spcPts val="1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4000"/>
              </a:lnSpc>
              <a:spcAft>
                <a:spcPts val="9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4000"/>
              </a:lnSpc>
              <a:spcAft>
                <a:spcPts val="6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4000"/>
              </a:lnSpc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spcBef>
                <a:spcPts val="397"/>
              </a:spcBef>
              <a:spcAft>
                <a:spcPct val="0"/>
              </a:spcAft>
            </a:pPr>
            <a:endParaRPr lang="ru-RU" altLang="ru-RU" sz="1800" b="1" dirty="0" smtClean="0">
              <a:solidFill>
                <a:srgbClr val="1C75BC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ru-RU" sz="1800" dirty="0" smtClean="0"/>
          </a:p>
        </p:txBody>
      </p:sp>
      <p:sp>
        <p:nvSpPr>
          <p:cNvPr id="18437" name="Rectangle 4"/>
          <p:cNvSpPr>
            <a:spLocks noChangeArrowheads="1"/>
          </p:cNvSpPr>
          <p:nvPr/>
        </p:nvSpPr>
        <p:spPr bwMode="auto">
          <a:xfrm>
            <a:off x="8572321" y="6571081"/>
            <a:ext cx="560160" cy="250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>
            <a:spAutoFit/>
          </a:bodyPr>
          <a:lstStyle>
            <a:lvl1pPr>
              <a:lnSpc>
                <a:spcPct val="104000"/>
              </a:lnSpc>
              <a:spcAft>
                <a:spcPts val="15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</a:tabLst>
              <a:defRPr sz="3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4000"/>
              </a:lnSpc>
              <a:spcAft>
                <a:spcPts val="1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4000"/>
              </a:lnSpc>
              <a:spcAft>
                <a:spcPts val="9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4000"/>
              </a:lnSpc>
              <a:spcAft>
                <a:spcPts val="6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4000"/>
              </a:lnSpc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hangingPunct="1">
              <a:lnSpc>
                <a:spcPct val="100000"/>
              </a:lnSpc>
              <a:spcBef>
                <a:spcPts val="816"/>
              </a:spcBef>
              <a:spcAft>
                <a:spcPct val="0"/>
              </a:spcAft>
            </a:pPr>
            <a:fld id="{75F604F3-57EF-446D-B23D-5A9470DDB343}" type="slidenum">
              <a:rPr lang="ru-RU" altLang="ru-RU" sz="1089">
                <a:solidFill>
                  <a:srgbClr val="7F7F7F"/>
                </a:solidFill>
                <a:latin typeface="Tahoma" panose="020B0604030504040204" pitchFamily="34" charset="0"/>
              </a:rPr>
              <a:pPr algn="r" hangingPunct="1">
                <a:lnSpc>
                  <a:spcPct val="100000"/>
                </a:lnSpc>
                <a:spcBef>
                  <a:spcPts val="816"/>
                </a:spcBef>
                <a:spcAft>
                  <a:spcPct val="0"/>
                </a:spcAft>
              </a:pPr>
              <a:t>21</a:t>
            </a:fld>
            <a:endParaRPr lang="ru-RU" altLang="ru-RU" sz="1089">
              <a:solidFill>
                <a:srgbClr val="7F7F7F"/>
              </a:solidFill>
              <a:latin typeface="Tahoma" panose="020B0604030504040204" pitchFamily="34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293" y="233590"/>
            <a:ext cx="1457325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87623" y="1484784"/>
            <a:ext cx="7848873" cy="1036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/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endParaRPr lang="ru-RU" sz="2000" dirty="0"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</a:pPr>
            <a:endParaRPr lang="ru-RU" sz="1600" dirty="0"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sz="1000" dirty="0">
                <a:latin typeface="Times New Roman"/>
                <a:ea typeface="Times New Roman"/>
              </a:rPr>
              <a:t> </a:t>
            </a:r>
            <a:endParaRPr lang="ru-RU" sz="1600" dirty="0">
              <a:latin typeface="Times New Roman"/>
              <a:ea typeface="Times New Roman"/>
            </a:endParaRPr>
          </a:p>
        </p:txBody>
      </p:sp>
      <p:sp>
        <p:nvSpPr>
          <p:cNvPr id="4" name="AutoShape 2" descr="http://static.orgpage.ru/socialnewsphotos/dd/dd828a66775f4cd9aac60dc8d2158d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://static.orgpage.ru/socialnewsphotos/dd/dd828a66775f4cd9aac60dc8d2158d1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771800" y="237917"/>
            <a:ext cx="6080601" cy="1122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«Электронный информационно-методический журнал</a:t>
            </a:r>
          </a:p>
          <a:p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«Педагогическая мастерская»,</a:t>
            </a:r>
          </a:p>
          <a:p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выпуск посвящен 75-летию Победы</a:t>
            </a:r>
          </a:p>
          <a:p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Великой Отечественной войне 1941 - 1945 </a:t>
            </a:r>
            <a:r>
              <a:rPr lang="ru-RU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г.г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.»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788" y="1506871"/>
            <a:ext cx="3760196" cy="4881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62361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ChangeArrowheads="1"/>
          </p:cNvSpPr>
          <p:nvPr/>
        </p:nvSpPr>
        <p:spPr bwMode="auto">
          <a:xfrm>
            <a:off x="1316159" y="1124744"/>
            <a:ext cx="7552077" cy="4318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>
              <a:lnSpc>
                <a:spcPct val="104000"/>
              </a:lnSpc>
              <a:spcAft>
                <a:spcPts val="15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842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 sz="3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4000"/>
              </a:lnSpc>
              <a:spcAft>
                <a:spcPts val="1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842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4000"/>
              </a:lnSpc>
              <a:spcAft>
                <a:spcPts val="9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842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4000"/>
              </a:lnSpc>
              <a:spcAft>
                <a:spcPts val="6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842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4000"/>
              </a:lnSpc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842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842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842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842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842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just" hangingPunct="1">
              <a:lnSpc>
                <a:spcPct val="100000"/>
              </a:lnSpc>
              <a:spcBef>
                <a:spcPts val="397"/>
              </a:spcBef>
              <a:spcAft>
                <a:spcPct val="0"/>
              </a:spcAft>
            </a:pPr>
            <a:endParaRPr lang="ru-RU" altLang="ru-RU" sz="2000" dirty="0">
              <a:latin typeface="+mj-lt"/>
            </a:endParaRPr>
          </a:p>
        </p:txBody>
      </p:sp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1332001" y="203911"/>
            <a:ext cx="7704495" cy="6492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 anchor="ctr"/>
          <a:lstStyle>
            <a:lvl1pPr>
              <a:lnSpc>
                <a:spcPct val="104000"/>
              </a:lnSpc>
              <a:spcAft>
                <a:spcPts val="15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4000"/>
              </a:lnSpc>
              <a:spcAft>
                <a:spcPts val="1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4000"/>
              </a:lnSpc>
              <a:spcAft>
                <a:spcPts val="9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4000"/>
              </a:lnSpc>
              <a:spcAft>
                <a:spcPts val="6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4000"/>
              </a:lnSpc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spcBef>
                <a:spcPts val="397"/>
              </a:spcBef>
              <a:spcAft>
                <a:spcPct val="0"/>
              </a:spcAft>
            </a:pPr>
            <a:endParaRPr lang="ru-RU" altLang="ru-RU" sz="1800" b="1" dirty="0" smtClean="0">
              <a:solidFill>
                <a:srgbClr val="1C75BC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ru-RU" sz="1800" dirty="0" smtClean="0"/>
          </a:p>
        </p:txBody>
      </p:sp>
      <p:sp>
        <p:nvSpPr>
          <p:cNvPr id="18437" name="Rectangle 4"/>
          <p:cNvSpPr>
            <a:spLocks noChangeArrowheads="1"/>
          </p:cNvSpPr>
          <p:nvPr/>
        </p:nvSpPr>
        <p:spPr bwMode="auto">
          <a:xfrm>
            <a:off x="8572321" y="6571081"/>
            <a:ext cx="560160" cy="250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>
            <a:spAutoFit/>
          </a:bodyPr>
          <a:lstStyle>
            <a:lvl1pPr>
              <a:lnSpc>
                <a:spcPct val="104000"/>
              </a:lnSpc>
              <a:spcAft>
                <a:spcPts val="15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</a:tabLst>
              <a:defRPr sz="3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4000"/>
              </a:lnSpc>
              <a:spcAft>
                <a:spcPts val="1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4000"/>
              </a:lnSpc>
              <a:spcAft>
                <a:spcPts val="9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4000"/>
              </a:lnSpc>
              <a:spcAft>
                <a:spcPts val="6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4000"/>
              </a:lnSpc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hangingPunct="1">
              <a:lnSpc>
                <a:spcPct val="100000"/>
              </a:lnSpc>
              <a:spcBef>
                <a:spcPts val="816"/>
              </a:spcBef>
              <a:spcAft>
                <a:spcPct val="0"/>
              </a:spcAft>
            </a:pPr>
            <a:fld id="{75F604F3-57EF-446D-B23D-5A9470DDB343}" type="slidenum">
              <a:rPr lang="ru-RU" altLang="ru-RU" sz="1089">
                <a:solidFill>
                  <a:srgbClr val="7F7F7F"/>
                </a:solidFill>
                <a:latin typeface="Tahoma" panose="020B0604030504040204" pitchFamily="34" charset="0"/>
              </a:rPr>
              <a:pPr algn="r" hangingPunct="1">
                <a:lnSpc>
                  <a:spcPct val="100000"/>
                </a:lnSpc>
                <a:spcBef>
                  <a:spcPts val="816"/>
                </a:spcBef>
                <a:spcAft>
                  <a:spcPct val="0"/>
                </a:spcAft>
              </a:pPr>
              <a:t>22</a:t>
            </a:fld>
            <a:endParaRPr lang="ru-RU" altLang="ru-RU" sz="1089">
              <a:solidFill>
                <a:srgbClr val="7F7F7F"/>
              </a:solidFill>
              <a:latin typeface="Tahoma" panose="020B0604030504040204" pitchFamily="34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001" y="23169"/>
            <a:ext cx="1457325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87623" y="1484784"/>
            <a:ext cx="7848873" cy="1036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/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endParaRPr lang="ru-RU" sz="2000" dirty="0"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</a:pPr>
            <a:endParaRPr lang="ru-RU" sz="1600" dirty="0"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sz="1000" dirty="0">
                <a:latin typeface="Times New Roman"/>
                <a:ea typeface="Times New Roman"/>
              </a:rPr>
              <a:t> </a:t>
            </a:r>
            <a:endParaRPr lang="ru-RU" sz="1600" dirty="0">
              <a:latin typeface="Times New Roman"/>
              <a:ea typeface="Times New Roman"/>
            </a:endParaRPr>
          </a:p>
        </p:txBody>
      </p:sp>
      <p:sp>
        <p:nvSpPr>
          <p:cNvPr id="4" name="AutoShape 2" descr="http://static.orgpage.ru/socialnewsphotos/dd/dd828a66775f4cd9aac60dc8d2158d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://static.orgpage.ru/socialnewsphotos/dd/dd828a66775f4cd9aac60dc8d2158d1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332001" y="1484784"/>
            <a:ext cx="753623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3538" algn="just">
              <a:lnSpc>
                <a:spcPct val="100000"/>
              </a:lnSpc>
              <a:spcAft>
                <a:spcPts val="0"/>
              </a:spcAft>
              <a:buFontTx/>
              <a:buChar char="-"/>
            </a:pPr>
            <a:r>
              <a:rPr lang="ru-RU" sz="1400" b="1" dirty="0">
                <a:solidFill>
                  <a:schemeClr val="tx2"/>
                </a:solidFill>
              </a:rPr>
              <a:t>Всероссийский конкурс проектов педагогов по сохранению культурной и исторической </a:t>
            </a:r>
            <a:r>
              <a:rPr lang="ru-RU" sz="1400" b="1" dirty="0" smtClean="0">
                <a:solidFill>
                  <a:schemeClr val="tx2"/>
                </a:solidFill>
              </a:rPr>
              <a:t>памяти</a:t>
            </a:r>
          </a:p>
          <a:p>
            <a:pPr lvl="0" indent="363538" algn="just">
              <a:lnSpc>
                <a:spcPct val="100000"/>
              </a:lnSpc>
              <a:spcAft>
                <a:spcPts val="0"/>
              </a:spcAft>
              <a:buFontTx/>
              <a:buChar char="-"/>
            </a:pPr>
            <a:endParaRPr lang="ru-RU" sz="1400" b="1" dirty="0">
              <a:solidFill>
                <a:schemeClr val="tx2"/>
              </a:solidFill>
            </a:endParaRPr>
          </a:p>
          <a:p>
            <a:pPr lvl="0" indent="363538" algn="just">
              <a:lnSpc>
                <a:spcPct val="100000"/>
              </a:lnSpc>
              <a:spcAft>
                <a:spcPts val="0"/>
              </a:spcAft>
              <a:buFontTx/>
              <a:buChar char="-"/>
            </a:pPr>
            <a:endParaRPr lang="ru-RU" sz="1400" b="1" dirty="0" smtClean="0">
              <a:solidFill>
                <a:schemeClr val="tx2"/>
              </a:solidFill>
            </a:endParaRPr>
          </a:p>
          <a:p>
            <a:pPr lvl="0" indent="363538" algn="just">
              <a:lnSpc>
                <a:spcPct val="100000"/>
              </a:lnSpc>
              <a:spcAft>
                <a:spcPts val="0"/>
              </a:spcAft>
              <a:buFontTx/>
              <a:buChar char="-"/>
            </a:pPr>
            <a:r>
              <a:rPr lang="ru-RU" sz="1400" b="1" dirty="0">
                <a:solidFill>
                  <a:schemeClr val="tx2"/>
                </a:solidFill>
              </a:rPr>
              <a:t>Конкурса краеведов, работающих с молодежью – </a:t>
            </a:r>
            <a:r>
              <a:rPr lang="ru-RU" sz="1400" b="1" dirty="0" smtClean="0">
                <a:solidFill>
                  <a:schemeClr val="tx2"/>
                </a:solidFill>
              </a:rPr>
              <a:t>2020</a:t>
            </a:r>
          </a:p>
          <a:p>
            <a:pPr lvl="0" indent="363538" algn="just">
              <a:lnSpc>
                <a:spcPct val="100000"/>
              </a:lnSpc>
              <a:spcAft>
                <a:spcPts val="0"/>
              </a:spcAft>
              <a:buFontTx/>
              <a:buChar char="-"/>
            </a:pPr>
            <a:endParaRPr lang="ru-RU" sz="1400" b="1" dirty="0">
              <a:solidFill>
                <a:schemeClr val="tx2"/>
              </a:solidFill>
            </a:endParaRPr>
          </a:p>
          <a:p>
            <a:pPr lvl="0" indent="363538" algn="just">
              <a:lnSpc>
                <a:spcPct val="100000"/>
              </a:lnSpc>
              <a:spcAft>
                <a:spcPts val="0"/>
              </a:spcAft>
              <a:buFontTx/>
              <a:buChar char="-"/>
            </a:pPr>
            <a:r>
              <a:rPr lang="ru-RU" sz="1400" b="1" dirty="0">
                <a:solidFill>
                  <a:schemeClr val="tx2"/>
                </a:solidFill>
              </a:rPr>
              <a:t>Всероссийского смотра-конкурса школьных музеев боевой и трудовой славы Российской Федерации, посвященного 75-й годовщине Победы народа нашей страны в Великой Отечественной войне 1941-1945 годов, в 2019-2020 гг</a:t>
            </a:r>
            <a:r>
              <a:rPr lang="ru-RU" sz="1400" b="1" dirty="0" smtClean="0">
                <a:solidFill>
                  <a:schemeClr val="tx2"/>
                </a:solidFill>
              </a:rPr>
              <a:t>.</a:t>
            </a:r>
          </a:p>
          <a:p>
            <a:pPr lvl="0" indent="363538" algn="just">
              <a:lnSpc>
                <a:spcPct val="100000"/>
              </a:lnSpc>
              <a:spcAft>
                <a:spcPts val="0"/>
              </a:spcAft>
              <a:buFontTx/>
              <a:buChar char="-"/>
            </a:pPr>
            <a:endParaRPr lang="ru-RU" sz="1400" b="1" dirty="0">
              <a:solidFill>
                <a:schemeClr val="tx2"/>
              </a:solidFill>
            </a:endParaRPr>
          </a:p>
          <a:p>
            <a:pPr lvl="0" indent="363538" algn="just">
              <a:lnSpc>
                <a:spcPct val="100000"/>
              </a:lnSpc>
              <a:spcAft>
                <a:spcPts val="0"/>
              </a:spcAft>
              <a:buFontTx/>
              <a:buChar char="-"/>
            </a:pPr>
            <a:r>
              <a:rPr lang="ru-RU" sz="1400" b="1" dirty="0">
                <a:solidFill>
                  <a:schemeClr val="tx2"/>
                </a:solidFill>
              </a:rPr>
              <a:t>XVII Всероссийский конкурс методических материалов в помощь организаторам туристско-краеведческой и экскурсионной работы с обучающимися, </a:t>
            </a:r>
            <a:r>
              <a:rPr lang="ru-RU" sz="1400" b="1" dirty="0" smtClean="0">
                <a:solidFill>
                  <a:schemeClr val="tx2"/>
                </a:solidFill>
              </a:rPr>
              <a:t>воспитанниками</a:t>
            </a:r>
          </a:p>
          <a:p>
            <a:pPr lvl="0" indent="363538" algn="just">
              <a:lnSpc>
                <a:spcPct val="100000"/>
              </a:lnSpc>
              <a:spcAft>
                <a:spcPts val="0"/>
              </a:spcAft>
              <a:buFontTx/>
              <a:buChar char="-"/>
            </a:pPr>
            <a:endParaRPr lang="ru-RU" sz="1400" b="1" dirty="0" smtClean="0">
              <a:solidFill>
                <a:schemeClr val="tx2"/>
              </a:solidFill>
            </a:endParaRPr>
          </a:p>
          <a:p>
            <a:pPr lvl="0" indent="363538" algn="just">
              <a:lnSpc>
                <a:spcPct val="100000"/>
              </a:lnSpc>
              <a:spcAft>
                <a:spcPts val="0"/>
              </a:spcAft>
              <a:buFontTx/>
              <a:buChar char="-"/>
            </a:pPr>
            <a:r>
              <a:rPr lang="ru-RU" sz="1400" b="1" dirty="0">
                <a:solidFill>
                  <a:schemeClr val="tx2"/>
                </a:solidFill>
              </a:rPr>
              <a:t>V Всероссийский детский фестиваль «Наследники традиций», </a:t>
            </a:r>
            <a:r>
              <a:rPr lang="ru-RU" sz="1400" b="1" dirty="0" smtClean="0">
                <a:solidFill>
                  <a:schemeClr val="tx2"/>
                </a:solidFill>
              </a:rPr>
              <a:t>номинация  </a:t>
            </a:r>
            <a:r>
              <a:rPr lang="ru-RU" sz="1400" b="1" dirty="0">
                <a:solidFill>
                  <a:schemeClr val="tx2"/>
                </a:solidFill>
              </a:rPr>
              <a:t>"</a:t>
            </a:r>
            <a:r>
              <a:rPr lang="ru-RU" sz="1400" b="1" dirty="0" err="1">
                <a:solidFill>
                  <a:schemeClr val="tx2"/>
                </a:solidFill>
              </a:rPr>
              <a:t>Топос</a:t>
            </a:r>
            <a:r>
              <a:rPr lang="ru-RU" sz="1400" b="1" dirty="0">
                <a:solidFill>
                  <a:schemeClr val="tx2"/>
                </a:solidFill>
              </a:rPr>
              <a:t>. Краткий метр</a:t>
            </a:r>
            <a:r>
              <a:rPr lang="ru-RU" sz="1400" b="1" dirty="0" smtClean="0">
                <a:solidFill>
                  <a:schemeClr val="tx2"/>
                </a:solidFill>
              </a:rPr>
              <a:t>"</a:t>
            </a:r>
            <a:endParaRPr lang="ru-RU" sz="1400" b="1" dirty="0">
              <a:solidFill>
                <a:schemeClr val="tx2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4139952" y="395197"/>
            <a:ext cx="3960440" cy="729547"/>
          </a:xfrm>
          <a:prstGeom prst="round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НАШИ ДОСТИЖЕНИЯ</a:t>
            </a:r>
            <a:endParaRPr kumimoji="0" lang="ru-RU" sz="2000" b="1" i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3701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ChangeArrowheads="1"/>
          </p:cNvSpPr>
          <p:nvPr/>
        </p:nvSpPr>
        <p:spPr bwMode="auto">
          <a:xfrm>
            <a:off x="1316159" y="1124744"/>
            <a:ext cx="7552077" cy="4318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>
              <a:lnSpc>
                <a:spcPct val="104000"/>
              </a:lnSpc>
              <a:spcAft>
                <a:spcPts val="15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842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 sz="3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4000"/>
              </a:lnSpc>
              <a:spcAft>
                <a:spcPts val="1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842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4000"/>
              </a:lnSpc>
              <a:spcAft>
                <a:spcPts val="9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842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4000"/>
              </a:lnSpc>
              <a:spcAft>
                <a:spcPts val="6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842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4000"/>
              </a:lnSpc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842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842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842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842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842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just" hangingPunct="1">
              <a:lnSpc>
                <a:spcPct val="100000"/>
              </a:lnSpc>
              <a:spcBef>
                <a:spcPts val="397"/>
              </a:spcBef>
              <a:spcAft>
                <a:spcPct val="0"/>
              </a:spcAft>
            </a:pPr>
            <a:endParaRPr lang="ru-RU" altLang="ru-RU" sz="2000" dirty="0">
              <a:latin typeface="+mj-lt"/>
            </a:endParaRPr>
          </a:p>
        </p:txBody>
      </p:sp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1332001" y="203911"/>
            <a:ext cx="7704495" cy="6492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 anchor="ctr"/>
          <a:lstStyle>
            <a:lvl1pPr>
              <a:lnSpc>
                <a:spcPct val="104000"/>
              </a:lnSpc>
              <a:spcAft>
                <a:spcPts val="15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4000"/>
              </a:lnSpc>
              <a:spcAft>
                <a:spcPts val="1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4000"/>
              </a:lnSpc>
              <a:spcAft>
                <a:spcPts val="9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4000"/>
              </a:lnSpc>
              <a:spcAft>
                <a:spcPts val="6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4000"/>
              </a:lnSpc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spcBef>
                <a:spcPts val="397"/>
              </a:spcBef>
              <a:spcAft>
                <a:spcPct val="0"/>
              </a:spcAft>
            </a:pPr>
            <a:endParaRPr lang="ru-RU" altLang="ru-RU" sz="1800" b="1" dirty="0" smtClean="0">
              <a:solidFill>
                <a:srgbClr val="1C75BC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ru-RU" sz="1800" dirty="0" smtClean="0"/>
          </a:p>
        </p:txBody>
      </p:sp>
      <p:sp>
        <p:nvSpPr>
          <p:cNvPr id="18437" name="Rectangle 4"/>
          <p:cNvSpPr>
            <a:spLocks noChangeArrowheads="1"/>
          </p:cNvSpPr>
          <p:nvPr/>
        </p:nvSpPr>
        <p:spPr bwMode="auto">
          <a:xfrm>
            <a:off x="8572321" y="6571081"/>
            <a:ext cx="560160" cy="250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>
            <a:spAutoFit/>
          </a:bodyPr>
          <a:lstStyle>
            <a:lvl1pPr>
              <a:lnSpc>
                <a:spcPct val="104000"/>
              </a:lnSpc>
              <a:spcAft>
                <a:spcPts val="15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</a:tabLst>
              <a:defRPr sz="3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4000"/>
              </a:lnSpc>
              <a:spcAft>
                <a:spcPts val="1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4000"/>
              </a:lnSpc>
              <a:spcAft>
                <a:spcPts val="9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4000"/>
              </a:lnSpc>
              <a:spcAft>
                <a:spcPts val="6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4000"/>
              </a:lnSpc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hangingPunct="1">
              <a:lnSpc>
                <a:spcPct val="100000"/>
              </a:lnSpc>
              <a:spcBef>
                <a:spcPts val="816"/>
              </a:spcBef>
              <a:spcAft>
                <a:spcPct val="0"/>
              </a:spcAft>
            </a:pPr>
            <a:fld id="{75F604F3-57EF-446D-B23D-5A9470DDB343}" type="slidenum">
              <a:rPr lang="ru-RU" altLang="ru-RU" sz="1089">
                <a:solidFill>
                  <a:srgbClr val="7F7F7F"/>
                </a:solidFill>
                <a:latin typeface="Tahoma" panose="020B0604030504040204" pitchFamily="34" charset="0"/>
              </a:rPr>
              <a:pPr algn="r" hangingPunct="1">
                <a:lnSpc>
                  <a:spcPct val="100000"/>
                </a:lnSpc>
                <a:spcBef>
                  <a:spcPts val="816"/>
                </a:spcBef>
                <a:spcAft>
                  <a:spcPct val="0"/>
                </a:spcAft>
              </a:pPr>
              <a:t>3</a:t>
            </a:fld>
            <a:endParaRPr lang="ru-RU" altLang="ru-RU" sz="1089">
              <a:solidFill>
                <a:srgbClr val="7F7F7F"/>
              </a:solidFill>
              <a:latin typeface="Tahoma" panose="020B0604030504040204" pitchFamily="34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001" y="23169"/>
            <a:ext cx="1457325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87623" y="1484784"/>
            <a:ext cx="7848873" cy="5158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b="1" dirty="0">
                <a:solidFill>
                  <a:schemeClr val="tx2"/>
                </a:solidFill>
                <a:latin typeface="Times New Roman"/>
                <a:ea typeface="Times New Roman"/>
              </a:rPr>
              <a:t>Школьные музеи. Вологодская </a:t>
            </a:r>
            <a:r>
              <a:rPr lang="ru-RU" sz="2400" b="1" dirty="0" smtClean="0">
                <a:solidFill>
                  <a:schemeClr val="tx2"/>
                </a:solidFill>
                <a:latin typeface="Times New Roman"/>
                <a:ea typeface="Times New Roman"/>
              </a:rPr>
              <a:t>область </a:t>
            </a:r>
          </a:p>
          <a:p>
            <a:pPr algn="just">
              <a:spcAft>
                <a:spcPts val="0"/>
              </a:spcAft>
            </a:pPr>
            <a:endParaRPr lang="ru-RU" sz="2400" b="1" dirty="0">
              <a:solidFill>
                <a:schemeClr val="tx2"/>
              </a:solidFill>
              <a:latin typeface="Times New Roman"/>
              <a:hlinkClick r:id="rId4"/>
            </a:endParaRPr>
          </a:p>
          <a:p>
            <a:pPr algn="just">
              <a:spcAft>
                <a:spcPts val="0"/>
              </a:spcAft>
            </a:pPr>
            <a:r>
              <a:rPr lang="en-US" sz="2400" dirty="0" smtClean="0">
                <a:hlinkClick r:id="rId4"/>
              </a:rPr>
              <a:t>https</a:t>
            </a:r>
            <a:r>
              <a:rPr lang="en-US" sz="2400" dirty="0">
                <a:hlinkClick r:id="rId4"/>
              </a:rPr>
              <a:t>://</a:t>
            </a:r>
            <a:r>
              <a:rPr lang="en-US" sz="2400" dirty="0" smtClean="0">
                <a:hlinkClick r:id="rId4"/>
              </a:rPr>
              <a:t>vk.com/club173318693</a:t>
            </a:r>
            <a:endParaRPr lang="ru-RU" sz="2400" dirty="0" smtClean="0"/>
          </a:p>
          <a:p>
            <a:pPr algn="just">
              <a:spcAft>
                <a:spcPts val="0"/>
              </a:spcAft>
            </a:pPr>
            <a:endParaRPr lang="ru-RU" sz="2400" dirty="0" smtClean="0"/>
          </a:p>
          <a:p>
            <a:pPr algn="just">
              <a:spcAft>
                <a:spcPts val="0"/>
              </a:spcAft>
            </a:pPr>
            <a:endParaRPr lang="ru-RU" sz="2400" dirty="0"/>
          </a:p>
          <a:p>
            <a:pPr algn="just">
              <a:spcAft>
                <a:spcPts val="0"/>
              </a:spcAft>
            </a:pP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Туристско-краеведческая </a:t>
            </a:r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направленность  </a:t>
            </a:r>
          </a:p>
          <a:p>
            <a:pPr algn="just">
              <a:spcAft>
                <a:spcPts val="0"/>
              </a:spcAft>
            </a:pPr>
            <a:endParaRPr lang="ru-RU" sz="2400" smtClean="0">
              <a:hlinkClick r:id="rId5"/>
            </a:endParaRPr>
          </a:p>
          <a:p>
            <a:pPr algn="just">
              <a:spcAft>
                <a:spcPts val="0"/>
              </a:spcAft>
            </a:pPr>
            <a:r>
              <a:rPr lang="en-US" sz="2400" smtClean="0">
                <a:hlinkClick r:id="rId5"/>
              </a:rPr>
              <a:t>https</a:t>
            </a:r>
            <a:r>
              <a:rPr lang="en-US" sz="2400" dirty="0">
                <a:hlinkClick r:id="rId5"/>
              </a:rPr>
              <a:t>://</a:t>
            </a:r>
            <a:r>
              <a:rPr lang="en-US" sz="2400" dirty="0" smtClean="0">
                <a:hlinkClick r:id="rId5"/>
              </a:rPr>
              <a:t>vk.com/club193404896</a:t>
            </a:r>
            <a:endParaRPr lang="ru-RU" sz="2400" dirty="0" smtClean="0"/>
          </a:p>
          <a:p>
            <a:pPr algn="just">
              <a:spcAft>
                <a:spcPts val="0"/>
              </a:spcAft>
            </a:pPr>
            <a:endParaRPr lang="ru-RU" sz="2400" dirty="0"/>
          </a:p>
          <a:p>
            <a:pPr algn="just">
              <a:spcAft>
                <a:spcPts val="0"/>
              </a:spcAft>
            </a:pPr>
            <a:endParaRPr lang="ru-RU" sz="2400" dirty="0"/>
          </a:p>
          <a:p>
            <a:pPr algn="just">
              <a:spcAft>
                <a:spcPts val="0"/>
              </a:spcAft>
            </a:pPr>
            <a:endParaRPr lang="ru-RU" sz="2400" dirty="0"/>
          </a:p>
          <a:p>
            <a:pPr algn="just">
              <a:spcAft>
                <a:spcPts val="0"/>
              </a:spcAft>
            </a:pPr>
            <a:r>
              <a:rPr lang="ru-RU" sz="2400" b="1" dirty="0" smtClean="0">
                <a:solidFill>
                  <a:schemeClr val="tx2"/>
                </a:solidFill>
                <a:latin typeface="Times New Roman"/>
                <a:ea typeface="Times New Roman"/>
              </a:rPr>
              <a:t>  </a:t>
            </a:r>
            <a:endParaRPr lang="ru-RU" sz="2400" b="1" dirty="0">
              <a:solidFill>
                <a:schemeClr val="tx2"/>
              </a:solidFill>
              <a:latin typeface="Times New Roman"/>
              <a:ea typeface="Times New Roman"/>
            </a:endParaRPr>
          </a:p>
          <a:p>
            <a:pPr lvl="0" algn="l"/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endParaRPr lang="ru-RU" sz="2000" dirty="0"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</a:pPr>
            <a:endParaRPr lang="ru-RU" sz="1600" dirty="0"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sz="1000" dirty="0">
                <a:latin typeface="Times New Roman"/>
                <a:ea typeface="Times New Roman"/>
              </a:rPr>
              <a:t> </a:t>
            </a:r>
            <a:endParaRPr lang="ru-RU" sz="1600" dirty="0">
              <a:latin typeface="Times New Roman"/>
              <a:ea typeface="Times New Roman"/>
            </a:endParaRPr>
          </a:p>
        </p:txBody>
      </p:sp>
      <p:sp>
        <p:nvSpPr>
          <p:cNvPr id="4" name="AutoShape 2" descr="http://static.orgpage.ru/socialnewsphotos/dd/dd828a66775f4cd9aac60dc8d2158d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://static.orgpage.ru/socialnewsphotos/dd/dd828a66775f4cd9aac60dc8d2158d1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741" y="4797152"/>
            <a:ext cx="2588910" cy="1918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593101" y="4447184"/>
            <a:ext cx="184731" cy="3499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32585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ChangeArrowheads="1"/>
          </p:cNvSpPr>
          <p:nvPr/>
        </p:nvSpPr>
        <p:spPr bwMode="auto">
          <a:xfrm>
            <a:off x="1332001" y="3859561"/>
            <a:ext cx="7272000" cy="4318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>
              <a:lnSpc>
                <a:spcPct val="104000"/>
              </a:lnSpc>
              <a:spcAft>
                <a:spcPts val="15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842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 sz="3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4000"/>
              </a:lnSpc>
              <a:spcAft>
                <a:spcPts val="1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842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4000"/>
              </a:lnSpc>
              <a:spcAft>
                <a:spcPts val="9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842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4000"/>
              </a:lnSpc>
              <a:spcAft>
                <a:spcPts val="6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842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4000"/>
              </a:lnSpc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842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842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842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842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842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spcBef>
                <a:spcPts val="397"/>
              </a:spcBef>
              <a:spcAft>
                <a:spcPct val="0"/>
              </a:spcAft>
            </a:pPr>
            <a:endParaRPr lang="ru-RU" altLang="ru-RU" sz="1451">
              <a:latin typeface="Verdana" panose="020B0604030504040204" pitchFamily="34" charset="0"/>
            </a:endParaRPr>
          </a:p>
          <a:p>
            <a:pPr hangingPunct="1">
              <a:lnSpc>
                <a:spcPct val="100000"/>
              </a:lnSpc>
              <a:spcBef>
                <a:spcPts val="397"/>
              </a:spcBef>
              <a:spcAft>
                <a:spcPct val="0"/>
              </a:spcAft>
            </a:pPr>
            <a:endParaRPr lang="ru-RU" altLang="ru-RU" sz="1996">
              <a:latin typeface="Verdana" panose="020B0604030504040204" pitchFamily="34" charset="0"/>
            </a:endParaRPr>
          </a:p>
        </p:txBody>
      </p:sp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970561" y="404664"/>
            <a:ext cx="8065935" cy="4593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 anchor="ctr"/>
          <a:lstStyle>
            <a:lvl1pPr>
              <a:lnSpc>
                <a:spcPct val="104000"/>
              </a:lnSpc>
              <a:spcAft>
                <a:spcPts val="15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4000"/>
              </a:lnSpc>
              <a:spcAft>
                <a:spcPts val="1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4000"/>
              </a:lnSpc>
              <a:spcAft>
                <a:spcPts val="9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4000"/>
              </a:lnSpc>
              <a:spcAft>
                <a:spcPts val="6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4000"/>
              </a:lnSpc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spcBef>
                <a:spcPts val="397"/>
              </a:spcBef>
              <a:spcAft>
                <a:spcPct val="0"/>
              </a:spcAft>
            </a:pPr>
            <a:endParaRPr lang="ru-RU" altLang="ru-RU" sz="1800" b="1" dirty="0" smtClean="0">
              <a:solidFill>
                <a:srgbClr val="1C75BC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ru-RU" sz="1800" dirty="0" smtClean="0"/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ru-RU" sz="1800" dirty="0" smtClean="0"/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ru-RU" sz="1800" dirty="0"/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ru-RU" sz="1800" dirty="0" smtClean="0"/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ru-RU" sz="1800" dirty="0"/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ru-RU" sz="1800" dirty="0" smtClean="0"/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ru-RU" sz="1800" dirty="0" smtClean="0"/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ru-RU" sz="1800" b="1" dirty="0" smtClean="0">
              <a:latin typeface="+mn-lt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ru-RU" sz="1800" b="1" dirty="0" smtClean="0">
              <a:latin typeface="+mn-lt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ru-RU" sz="1800" b="1" dirty="0">
              <a:latin typeface="+mn-lt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ru-RU" sz="1800" b="1" dirty="0" smtClean="0">
              <a:latin typeface="+mn-lt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ru-RU" sz="1800" b="1" dirty="0">
              <a:latin typeface="+mn-lt"/>
            </a:endParaRPr>
          </a:p>
          <a:p>
            <a:pPr hangingPunct="1">
              <a:lnSpc>
                <a:spcPct val="100000"/>
              </a:lnSpc>
              <a:spcBef>
                <a:spcPts val="397"/>
              </a:spcBef>
              <a:spcAft>
                <a:spcPct val="0"/>
              </a:spcAft>
            </a:pPr>
            <a:endParaRPr lang="ru-RU" altLang="ru-RU" sz="800" b="1" dirty="0">
              <a:solidFill>
                <a:srgbClr val="1C75BC"/>
              </a:solidFill>
              <a:latin typeface="+mn-lt"/>
              <a:ea typeface="Verdana" pitchFamily="34" charset="0"/>
              <a:cs typeface="Verdana" pitchFamily="34" charset="0"/>
            </a:endParaRPr>
          </a:p>
          <a:p>
            <a:pPr hangingPunct="1">
              <a:lnSpc>
                <a:spcPct val="100000"/>
              </a:lnSpc>
              <a:spcBef>
                <a:spcPts val="397"/>
              </a:spcBef>
              <a:spcAft>
                <a:spcPct val="0"/>
              </a:spcAft>
            </a:pPr>
            <a:endParaRPr lang="ru-RU" altLang="ru-RU" sz="800" b="1" dirty="0" smtClean="0">
              <a:solidFill>
                <a:srgbClr val="1C75BC"/>
              </a:solidFill>
              <a:latin typeface="+mn-lt"/>
              <a:ea typeface="Verdana" pitchFamily="34" charset="0"/>
              <a:cs typeface="Verdana" pitchFamily="34" charset="0"/>
            </a:endParaRPr>
          </a:p>
          <a:p>
            <a:pPr>
              <a:spcAft>
                <a:spcPts val="0"/>
              </a:spcAft>
            </a:pPr>
            <a:endParaRPr lang="ru-RU" sz="2400" b="1" dirty="0" smtClean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ru-RU" sz="2400" b="1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chemeClr val="tx2"/>
                </a:solidFill>
                <a:latin typeface="Times New Roman"/>
                <a:ea typeface="Times New Roman"/>
              </a:rPr>
              <a:t>РЕГИОНАЛЬНЫЙ ЭТАП ВСЕРОССИЙСКОГО КОНКУРСА СРЕДИ АКТИВИСТОВ ШКОЛЬНЫХ МУЗЕЕВ  - 2020</a:t>
            </a:r>
          </a:p>
          <a:p>
            <a:pPr>
              <a:spcAft>
                <a:spcPts val="0"/>
              </a:spcAft>
            </a:pPr>
            <a:endParaRPr lang="ru-RU" sz="2400" b="1" dirty="0">
              <a:solidFill>
                <a:schemeClr val="tx2"/>
              </a:solidFill>
              <a:latin typeface="Times New Roman"/>
            </a:endParaRPr>
          </a:p>
          <a:p>
            <a:pPr>
              <a:spcAft>
                <a:spcPts val="0"/>
              </a:spcAft>
            </a:pPr>
            <a:r>
              <a:rPr lang="en-US" sz="1800" dirty="0">
                <a:solidFill>
                  <a:schemeClr val="tx2"/>
                </a:solidFill>
                <a:latin typeface="+mn-lt"/>
                <a:hlinkClick r:id="rId3"/>
              </a:rPr>
              <a:t>https://</a:t>
            </a:r>
            <a:r>
              <a:rPr lang="en-US" sz="1800" dirty="0" smtClean="0">
                <a:solidFill>
                  <a:schemeClr val="tx2"/>
                </a:solidFill>
                <a:latin typeface="+mn-lt"/>
                <a:hlinkClick r:id="rId3"/>
              </a:rPr>
              <a:t>vk.com/wall-173318693_1350</a:t>
            </a:r>
            <a:endParaRPr lang="ru-RU" sz="1800" dirty="0" smtClean="0">
              <a:solidFill>
                <a:schemeClr val="tx2"/>
              </a:solidFill>
              <a:latin typeface="+mn-lt"/>
            </a:endParaRPr>
          </a:p>
          <a:p>
            <a:pPr>
              <a:spcAft>
                <a:spcPts val="0"/>
              </a:spcAft>
            </a:pPr>
            <a:endParaRPr lang="ru-RU" sz="1800" dirty="0" smtClean="0">
              <a:solidFill>
                <a:schemeClr val="tx2"/>
              </a:solidFill>
              <a:latin typeface="+mn-lt"/>
            </a:endParaRPr>
          </a:p>
          <a:p>
            <a:pPr algn="r"/>
            <a:endParaRPr lang="ru-RU" sz="1800" dirty="0" smtClean="0">
              <a:latin typeface="+mn-lt"/>
            </a:endParaRPr>
          </a:p>
          <a:p>
            <a:pPr algn="r"/>
            <a:r>
              <a:rPr lang="en-US" sz="1800" dirty="0">
                <a:latin typeface="+mn-lt"/>
              </a:rPr>
              <a:t>https://vk.com/wall-173318693_1350</a:t>
            </a:r>
            <a:endParaRPr lang="ru-RU" sz="1800" dirty="0" smtClean="0">
              <a:latin typeface="+mn-lt"/>
            </a:endParaRPr>
          </a:p>
          <a:p>
            <a:pPr algn="r"/>
            <a:endParaRPr lang="ru-RU" sz="1800" dirty="0" smtClean="0">
              <a:latin typeface="+mn-lt"/>
            </a:endParaRPr>
          </a:p>
          <a:p>
            <a:pPr algn="r"/>
            <a:endParaRPr lang="ru-RU" sz="1800" dirty="0">
              <a:latin typeface="+mn-lt"/>
            </a:endParaRPr>
          </a:p>
          <a:p>
            <a:pPr algn="r"/>
            <a:endParaRPr lang="ru-RU" sz="1800" b="1" dirty="0">
              <a:latin typeface="+mn-lt"/>
            </a:endParaRPr>
          </a:p>
          <a:p>
            <a:pPr algn="r"/>
            <a:endParaRPr lang="ru-RU" sz="1800" b="1" dirty="0" smtClean="0">
              <a:latin typeface="+mn-lt"/>
            </a:endParaRPr>
          </a:p>
          <a:p>
            <a:pPr algn="r"/>
            <a:endParaRPr lang="ru-RU" sz="1800" b="1" dirty="0" smtClean="0">
              <a:latin typeface="+mn-lt"/>
            </a:endParaRPr>
          </a:p>
          <a:p>
            <a:pPr algn="just" hangingPunct="1">
              <a:lnSpc>
                <a:spcPct val="100000"/>
              </a:lnSpc>
              <a:spcBef>
                <a:spcPts val="397"/>
              </a:spcBef>
              <a:spcAft>
                <a:spcPct val="0"/>
              </a:spcAft>
            </a:pPr>
            <a:r>
              <a:rPr lang="ru-RU" altLang="ru-RU" sz="18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endParaRPr lang="ru-RU" altLang="ru-RU" sz="16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hangingPunct="1">
              <a:lnSpc>
                <a:spcPct val="100000"/>
              </a:lnSpc>
              <a:spcBef>
                <a:spcPts val="397"/>
              </a:spcBef>
              <a:spcAft>
                <a:spcPct val="0"/>
              </a:spcAft>
            </a:pPr>
            <a:endParaRPr lang="ru-RU" altLang="ru-RU" sz="18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hangingPunct="1">
              <a:lnSpc>
                <a:spcPct val="100000"/>
              </a:lnSpc>
              <a:spcBef>
                <a:spcPts val="397"/>
              </a:spcBef>
              <a:spcAft>
                <a:spcPct val="0"/>
              </a:spcAft>
            </a:pPr>
            <a:endParaRPr lang="ru-RU" altLang="ru-RU" sz="18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8437" name="Rectangle 4"/>
          <p:cNvSpPr>
            <a:spLocks noChangeArrowheads="1"/>
          </p:cNvSpPr>
          <p:nvPr/>
        </p:nvSpPr>
        <p:spPr bwMode="auto">
          <a:xfrm>
            <a:off x="8572321" y="6571081"/>
            <a:ext cx="560160" cy="250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>
            <a:spAutoFit/>
          </a:bodyPr>
          <a:lstStyle>
            <a:lvl1pPr>
              <a:lnSpc>
                <a:spcPct val="104000"/>
              </a:lnSpc>
              <a:spcAft>
                <a:spcPts val="15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</a:tabLst>
              <a:defRPr sz="3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4000"/>
              </a:lnSpc>
              <a:spcAft>
                <a:spcPts val="1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4000"/>
              </a:lnSpc>
              <a:spcAft>
                <a:spcPts val="9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4000"/>
              </a:lnSpc>
              <a:spcAft>
                <a:spcPts val="6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4000"/>
              </a:lnSpc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hangingPunct="1">
              <a:lnSpc>
                <a:spcPct val="100000"/>
              </a:lnSpc>
              <a:spcBef>
                <a:spcPts val="816"/>
              </a:spcBef>
              <a:spcAft>
                <a:spcPct val="0"/>
              </a:spcAft>
            </a:pPr>
            <a:fld id="{75F604F3-57EF-446D-B23D-5A9470DDB343}" type="slidenum">
              <a:rPr lang="ru-RU" altLang="ru-RU" sz="1089">
                <a:solidFill>
                  <a:srgbClr val="7F7F7F"/>
                </a:solidFill>
                <a:latin typeface="Tahoma" panose="020B0604030504040204" pitchFamily="34" charset="0"/>
              </a:rPr>
              <a:pPr algn="r" hangingPunct="1">
                <a:lnSpc>
                  <a:spcPct val="100000"/>
                </a:lnSpc>
                <a:spcBef>
                  <a:spcPts val="816"/>
                </a:spcBef>
                <a:spcAft>
                  <a:spcPct val="0"/>
                </a:spcAft>
              </a:pPr>
              <a:t>4</a:t>
            </a:fld>
            <a:endParaRPr lang="ru-RU" altLang="ru-RU" sz="1089">
              <a:solidFill>
                <a:srgbClr val="7F7F7F"/>
              </a:solidFill>
              <a:latin typeface="Tahoma" panose="020B0604030504040204" pitchFamily="34" charset="0"/>
            </a:endParaRPr>
          </a:p>
        </p:txBody>
      </p:sp>
      <p:pic>
        <p:nvPicPr>
          <p:cNvPr id="2" name="Picture 2" descr="C:\Users\pc-Sam\Downloads\ЛОГО_РЦДОД_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5263"/>
            <a:ext cx="1872208" cy="1252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770" y="4005064"/>
            <a:ext cx="3754749" cy="281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40320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ChangeArrowheads="1"/>
          </p:cNvSpPr>
          <p:nvPr/>
        </p:nvSpPr>
        <p:spPr bwMode="auto">
          <a:xfrm>
            <a:off x="1316159" y="1124744"/>
            <a:ext cx="7552077" cy="4318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>
              <a:lnSpc>
                <a:spcPct val="104000"/>
              </a:lnSpc>
              <a:spcAft>
                <a:spcPts val="15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842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 sz="3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4000"/>
              </a:lnSpc>
              <a:spcAft>
                <a:spcPts val="1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842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4000"/>
              </a:lnSpc>
              <a:spcAft>
                <a:spcPts val="9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842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4000"/>
              </a:lnSpc>
              <a:spcAft>
                <a:spcPts val="6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842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4000"/>
              </a:lnSpc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842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842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842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842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842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just" hangingPunct="1">
              <a:lnSpc>
                <a:spcPct val="100000"/>
              </a:lnSpc>
              <a:spcBef>
                <a:spcPts val="397"/>
              </a:spcBef>
              <a:spcAft>
                <a:spcPct val="0"/>
              </a:spcAft>
            </a:pPr>
            <a:endParaRPr lang="ru-RU" altLang="ru-RU" sz="2000" dirty="0">
              <a:latin typeface="+mj-lt"/>
            </a:endParaRPr>
          </a:p>
        </p:txBody>
      </p:sp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1332001" y="203911"/>
            <a:ext cx="7704495" cy="6492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 anchor="ctr"/>
          <a:lstStyle>
            <a:lvl1pPr>
              <a:lnSpc>
                <a:spcPct val="104000"/>
              </a:lnSpc>
              <a:spcAft>
                <a:spcPts val="15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4000"/>
              </a:lnSpc>
              <a:spcAft>
                <a:spcPts val="1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4000"/>
              </a:lnSpc>
              <a:spcAft>
                <a:spcPts val="9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4000"/>
              </a:lnSpc>
              <a:spcAft>
                <a:spcPts val="6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4000"/>
              </a:lnSpc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spcBef>
                <a:spcPts val="397"/>
              </a:spcBef>
              <a:spcAft>
                <a:spcPct val="0"/>
              </a:spcAft>
            </a:pPr>
            <a:endParaRPr lang="ru-RU" altLang="ru-RU" sz="1800" b="1" dirty="0" smtClean="0">
              <a:solidFill>
                <a:srgbClr val="1C75BC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ru-RU" sz="1800" dirty="0" smtClean="0"/>
          </a:p>
        </p:txBody>
      </p:sp>
      <p:sp>
        <p:nvSpPr>
          <p:cNvPr id="18437" name="Rectangle 4"/>
          <p:cNvSpPr>
            <a:spLocks noChangeArrowheads="1"/>
          </p:cNvSpPr>
          <p:nvPr/>
        </p:nvSpPr>
        <p:spPr bwMode="auto">
          <a:xfrm>
            <a:off x="8572321" y="6571081"/>
            <a:ext cx="560160" cy="250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>
            <a:spAutoFit/>
          </a:bodyPr>
          <a:lstStyle>
            <a:lvl1pPr>
              <a:lnSpc>
                <a:spcPct val="104000"/>
              </a:lnSpc>
              <a:spcAft>
                <a:spcPts val="15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</a:tabLst>
              <a:defRPr sz="3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4000"/>
              </a:lnSpc>
              <a:spcAft>
                <a:spcPts val="1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4000"/>
              </a:lnSpc>
              <a:spcAft>
                <a:spcPts val="9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4000"/>
              </a:lnSpc>
              <a:spcAft>
                <a:spcPts val="6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4000"/>
              </a:lnSpc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hangingPunct="1">
              <a:lnSpc>
                <a:spcPct val="100000"/>
              </a:lnSpc>
              <a:spcBef>
                <a:spcPts val="816"/>
              </a:spcBef>
              <a:spcAft>
                <a:spcPct val="0"/>
              </a:spcAft>
            </a:pPr>
            <a:fld id="{75F604F3-57EF-446D-B23D-5A9470DDB343}" type="slidenum">
              <a:rPr lang="ru-RU" altLang="ru-RU" sz="1089">
                <a:solidFill>
                  <a:srgbClr val="7F7F7F"/>
                </a:solidFill>
                <a:latin typeface="Tahoma" panose="020B0604030504040204" pitchFamily="34" charset="0"/>
              </a:rPr>
              <a:pPr algn="r" hangingPunct="1">
                <a:lnSpc>
                  <a:spcPct val="100000"/>
                </a:lnSpc>
                <a:spcBef>
                  <a:spcPts val="816"/>
                </a:spcBef>
                <a:spcAft>
                  <a:spcPct val="0"/>
                </a:spcAft>
              </a:pPr>
              <a:t>5</a:t>
            </a:fld>
            <a:endParaRPr lang="ru-RU" altLang="ru-RU" sz="1089">
              <a:solidFill>
                <a:srgbClr val="7F7F7F"/>
              </a:solidFill>
              <a:latin typeface="Tahoma" panose="020B0604030504040204" pitchFamily="34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194" y="23169"/>
            <a:ext cx="1457325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57194" y="588173"/>
            <a:ext cx="7920879" cy="1122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 </a:t>
            </a:r>
          </a:p>
          <a:p>
            <a:pPr indent="450215">
              <a:spcAft>
                <a:spcPts val="0"/>
              </a:spcAft>
            </a:pPr>
            <a:endParaRPr lang="ru-RU" b="1" dirty="0"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</a:pPr>
            <a:endParaRPr lang="ru-RU" b="1" dirty="0" smtClean="0"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</a:pPr>
            <a:endParaRPr lang="ru-RU" b="1" dirty="0">
              <a:latin typeface="Times New Roman"/>
              <a:ea typeface="Times New Roman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>
            <a:off x="2843808" y="268347"/>
            <a:ext cx="3960440" cy="729547"/>
          </a:xfrm>
          <a:prstGeom prst="round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</a:p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90904" y="4603018"/>
            <a:ext cx="1481417" cy="2093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48922" y="1563232"/>
            <a:ext cx="7848871" cy="3441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1 «МУЗЕЙНЫЕ ВПЕЧАТЛЕНИЯ» </a:t>
            </a:r>
          </a:p>
          <a:p>
            <a:pPr algn="just"/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впечатлений, полученных от посещения музея образовательной организации или мероприятия, им организованного; описание личного участия в создании экспозиции музея; 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представления работы: текстовый материал, фотоальбом, презентация, видеофильм, мультфильм, комикс и т. п.</a:t>
            </a:r>
          </a:p>
          <a:p>
            <a:pPr algn="just"/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2 «КРАЕВЕДЧЕСКАЯ ЛАБОРАТОРИЯ»</a:t>
            </a:r>
          </a:p>
          <a:p>
            <a:pPr algn="just"/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конкурсные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обучающихся, которые представляют собой письменную исследовательскую работу, 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основанную на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содержании экспозиций музея, музейных экспонатах, истории музея, его 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т. ч. домашнего архива. </a:t>
            </a: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представления работы: текстовый  материал</a:t>
            </a:r>
            <a:r>
              <a:rPr lang="ru-RU" dirty="0">
                <a:solidFill>
                  <a:schemeClr val="tx2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147612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ChangeArrowheads="1"/>
          </p:cNvSpPr>
          <p:nvPr/>
        </p:nvSpPr>
        <p:spPr bwMode="auto">
          <a:xfrm>
            <a:off x="1316159" y="1124744"/>
            <a:ext cx="7552077" cy="4318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>
              <a:lnSpc>
                <a:spcPct val="104000"/>
              </a:lnSpc>
              <a:spcAft>
                <a:spcPts val="15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842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 sz="3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4000"/>
              </a:lnSpc>
              <a:spcAft>
                <a:spcPts val="1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842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4000"/>
              </a:lnSpc>
              <a:spcAft>
                <a:spcPts val="9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842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4000"/>
              </a:lnSpc>
              <a:spcAft>
                <a:spcPts val="6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842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4000"/>
              </a:lnSpc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842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842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842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842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842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just" hangingPunct="1">
              <a:lnSpc>
                <a:spcPct val="100000"/>
              </a:lnSpc>
              <a:spcBef>
                <a:spcPts val="397"/>
              </a:spcBef>
              <a:spcAft>
                <a:spcPct val="0"/>
              </a:spcAft>
            </a:pPr>
            <a:endParaRPr lang="ru-RU" altLang="ru-RU" sz="2000" dirty="0">
              <a:latin typeface="+mj-lt"/>
            </a:endParaRPr>
          </a:p>
        </p:txBody>
      </p:sp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1332001" y="203911"/>
            <a:ext cx="7704495" cy="6492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 anchor="ctr"/>
          <a:lstStyle>
            <a:lvl1pPr>
              <a:lnSpc>
                <a:spcPct val="104000"/>
              </a:lnSpc>
              <a:spcAft>
                <a:spcPts val="15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4000"/>
              </a:lnSpc>
              <a:spcAft>
                <a:spcPts val="1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4000"/>
              </a:lnSpc>
              <a:spcAft>
                <a:spcPts val="9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4000"/>
              </a:lnSpc>
              <a:spcAft>
                <a:spcPts val="6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4000"/>
              </a:lnSpc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spcBef>
                <a:spcPts val="397"/>
              </a:spcBef>
              <a:spcAft>
                <a:spcPct val="0"/>
              </a:spcAft>
            </a:pPr>
            <a:endParaRPr lang="ru-RU" altLang="ru-RU" sz="1800" b="1" dirty="0" smtClean="0">
              <a:solidFill>
                <a:srgbClr val="1C75BC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ru-RU" sz="1800" dirty="0" smtClean="0"/>
          </a:p>
        </p:txBody>
      </p:sp>
      <p:sp>
        <p:nvSpPr>
          <p:cNvPr id="18437" name="Rectangle 4"/>
          <p:cNvSpPr>
            <a:spLocks noChangeArrowheads="1"/>
          </p:cNvSpPr>
          <p:nvPr/>
        </p:nvSpPr>
        <p:spPr bwMode="auto">
          <a:xfrm>
            <a:off x="8572321" y="6571081"/>
            <a:ext cx="560160" cy="250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>
            <a:spAutoFit/>
          </a:bodyPr>
          <a:lstStyle>
            <a:lvl1pPr>
              <a:lnSpc>
                <a:spcPct val="104000"/>
              </a:lnSpc>
              <a:spcAft>
                <a:spcPts val="15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</a:tabLst>
              <a:defRPr sz="3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4000"/>
              </a:lnSpc>
              <a:spcAft>
                <a:spcPts val="1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4000"/>
              </a:lnSpc>
              <a:spcAft>
                <a:spcPts val="9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4000"/>
              </a:lnSpc>
              <a:spcAft>
                <a:spcPts val="6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4000"/>
              </a:lnSpc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hangingPunct="1">
              <a:lnSpc>
                <a:spcPct val="100000"/>
              </a:lnSpc>
              <a:spcBef>
                <a:spcPts val="816"/>
              </a:spcBef>
              <a:spcAft>
                <a:spcPct val="0"/>
              </a:spcAft>
            </a:pPr>
            <a:fld id="{75F604F3-57EF-446D-B23D-5A9470DDB343}" type="slidenum">
              <a:rPr lang="ru-RU" altLang="ru-RU" sz="1089">
                <a:solidFill>
                  <a:srgbClr val="7F7F7F"/>
                </a:solidFill>
                <a:latin typeface="Tahoma" panose="020B0604030504040204" pitchFamily="34" charset="0"/>
              </a:rPr>
              <a:pPr algn="r" hangingPunct="1">
                <a:lnSpc>
                  <a:spcPct val="100000"/>
                </a:lnSpc>
                <a:spcBef>
                  <a:spcPts val="816"/>
                </a:spcBef>
                <a:spcAft>
                  <a:spcPct val="0"/>
                </a:spcAft>
              </a:pPr>
              <a:t>6</a:t>
            </a:fld>
            <a:endParaRPr lang="ru-RU" altLang="ru-RU" sz="1089">
              <a:solidFill>
                <a:srgbClr val="7F7F7F"/>
              </a:solidFill>
              <a:latin typeface="Tahoma" panose="020B0604030504040204" pitchFamily="34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194" y="23169"/>
            <a:ext cx="1457325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57194" y="441041"/>
            <a:ext cx="7920879" cy="6017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 </a:t>
            </a:r>
          </a:p>
          <a:p>
            <a:pPr indent="450215">
              <a:spcAft>
                <a:spcPts val="0"/>
              </a:spcAft>
            </a:pPr>
            <a:endParaRPr lang="ru-RU" b="1" dirty="0"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</a:pPr>
            <a:endParaRPr lang="ru-RU" b="1" dirty="0" smtClean="0"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</a:pPr>
            <a:endParaRPr lang="ru-RU" b="1" dirty="0" smtClean="0"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</a:pPr>
            <a:endParaRPr lang="ru-RU" b="1" dirty="0">
              <a:latin typeface="Times New Roman"/>
              <a:ea typeface="Times New Roman"/>
            </a:endParaRPr>
          </a:p>
          <a:p>
            <a:pPr indent="450215" algn="l">
              <a:spcAft>
                <a:spcPts val="0"/>
              </a:spcAft>
            </a:pPr>
            <a:r>
              <a:rPr lang="ru-RU" b="1" dirty="0" smtClean="0">
                <a:solidFill>
                  <a:schemeClr val="tx2"/>
                </a:solidFill>
                <a:latin typeface="Times New Roman"/>
                <a:ea typeface="Times New Roman"/>
              </a:rPr>
              <a:t>НАПРАВЛЕНИЕ 3  «МУЗЕЙНОЕ ВОЛОНТЁРСТВО»</a:t>
            </a:r>
            <a:br>
              <a:rPr lang="ru-RU" b="1" dirty="0" smtClean="0">
                <a:solidFill>
                  <a:schemeClr val="tx2"/>
                </a:solidFill>
                <a:latin typeface="Times New Roman"/>
                <a:ea typeface="Times New Roman"/>
              </a:rPr>
            </a:br>
            <a:r>
              <a:rPr lang="ru-RU" dirty="0" smtClean="0">
                <a:solidFill>
                  <a:schemeClr val="tx2"/>
                </a:solidFill>
                <a:latin typeface="Times New Roman"/>
                <a:ea typeface="Times New Roman"/>
              </a:rPr>
              <a:t>формы </a:t>
            </a:r>
            <a:r>
              <a:rPr lang="ru-RU" dirty="0">
                <a:solidFill>
                  <a:schemeClr val="tx2"/>
                </a:solidFill>
                <a:latin typeface="Times New Roman"/>
                <a:ea typeface="Times New Roman"/>
              </a:rPr>
              <a:t>и методы осуществления </a:t>
            </a:r>
            <a:r>
              <a:rPr lang="ru-RU" dirty="0" smtClean="0">
                <a:solidFill>
                  <a:schemeClr val="tx2"/>
                </a:solidFill>
                <a:latin typeface="Times New Roman"/>
                <a:ea typeface="Times New Roman"/>
              </a:rPr>
              <a:t>волонтёрской </a:t>
            </a:r>
            <a:r>
              <a:rPr lang="ru-RU" dirty="0">
                <a:solidFill>
                  <a:schemeClr val="tx2"/>
                </a:solidFill>
                <a:latin typeface="Times New Roman"/>
                <a:ea typeface="Times New Roman"/>
              </a:rPr>
              <a:t>деятельности в музее </a:t>
            </a:r>
            <a:r>
              <a:rPr lang="ru-RU" dirty="0" smtClean="0">
                <a:solidFill>
                  <a:schemeClr val="tx2"/>
                </a:solidFill>
                <a:latin typeface="Times New Roman"/>
                <a:ea typeface="Times New Roman"/>
              </a:rPr>
              <a:t>Форма </a:t>
            </a:r>
            <a:r>
              <a:rPr lang="ru-RU" dirty="0">
                <a:solidFill>
                  <a:schemeClr val="tx2"/>
                </a:solidFill>
                <a:latin typeface="Times New Roman"/>
                <a:ea typeface="Times New Roman"/>
              </a:rPr>
              <a:t>представления работы: текстовые материалы, презентация.</a:t>
            </a:r>
          </a:p>
          <a:p>
            <a:pPr algn="just">
              <a:spcAft>
                <a:spcPts val="0"/>
              </a:spcAft>
              <a:tabLst>
                <a:tab pos="0" algn="l"/>
              </a:tabLst>
            </a:pPr>
            <a:r>
              <a:rPr lang="ru-RU" dirty="0">
                <a:solidFill>
                  <a:schemeClr val="tx2"/>
                </a:solidFill>
                <a:latin typeface="Times New Roman"/>
                <a:ea typeface="Times New Roman"/>
              </a:rPr>
              <a:t> </a:t>
            </a:r>
          </a:p>
          <a:p>
            <a:pPr indent="450215" algn="just">
              <a:spcAft>
                <a:spcPts val="0"/>
              </a:spcAft>
            </a:pPr>
            <a:r>
              <a:rPr lang="ru-RU" b="1" dirty="0" smtClean="0">
                <a:solidFill>
                  <a:schemeClr val="tx2"/>
                </a:solidFill>
                <a:latin typeface="Times New Roman"/>
                <a:ea typeface="Times New Roman"/>
              </a:rPr>
              <a:t>НАПРАВЛЕНИЕ 4 «МУЗЕЙНЫЕ НАХОДКИ» </a:t>
            </a:r>
          </a:p>
          <a:p>
            <a:pPr algn="just">
              <a:spcAft>
                <a:spcPts val="0"/>
              </a:spcAft>
            </a:pPr>
            <a:r>
              <a:rPr lang="ru-RU" dirty="0" smtClean="0">
                <a:solidFill>
                  <a:schemeClr val="tx2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chemeClr val="tx2"/>
                </a:solidFill>
                <a:latin typeface="Times New Roman"/>
                <a:ea typeface="Times New Roman"/>
              </a:rPr>
              <a:t>использование нетрадиционных форм работы в музее </a:t>
            </a:r>
            <a:endParaRPr lang="ru-RU" dirty="0" smtClean="0">
              <a:solidFill>
                <a:schemeClr val="tx2"/>
              </a:solidFill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dirty="0" smtClean="0">
                <a:solidFill>
                  <a:schemeClr val="tx2"/>
                </a:solidFill>
                <a:latin typeface="Times New Roman"/>
                <a:ea typeface="Times New Roman"/>
              </a:rPr>
              <a:t>Форма </a:t>
            </a:r>
            <a:r>
              <a:rPr lang="ru-RU" dirty="0">
                <a:solidFill>
                  <a:schemeClr val="tx2"/>
                </a:solidFill>
                <a:latin typeface="Times New Roman"/>
                <a:ea typeface="Times New Roman"/>
              </a:rPr>
              <a:t>представления работы: текстовые, фото- или видеоматериалы, соответствующие заявленному направлению.</a:t>
            </a: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chemeClr val="tx2"/>
                </a:solidFill>
                <a:latin typeface="Times New Roman"/>
                <a:ea typeface="Times New Roman"/>
              </a:rPr>
              <a:t> </a:t>
            </a:r>
          </a:p>
          <a:p>
            <a:pPr indent="450215" algn="just">
              <a:spcAft>
                <a:spcPts val="0"/>
              </a:spcAft>
            </a:pPr>
            <a:r>
              <a:rPr lang="ru-RU" b="1" dirty="0" smtClean="0">
                <a:solidFill>
                  <a:schemeClr val="tx2"/>
                </a:solidFill>
                <a:latin typeface="Times New Roman"/>
                <a:ea typeface="Times New Roman"/>
              </a:rPr>
              <a:t>НАПРАВЛЕНИЕ 5 «МУЗЕЙНАЯ СРЕДА»  </a:t>
            </a:r>
          </a:p>
          <a:p>
            <a:pPr algn="just">
              <a:spcAft>
                <a:spcPts val="0"/>
              </a:spcAft>
            </a:pPr>
            <a:r>
              <a:rPr lang="ru-RU" dirty="0" smtClean="0">
                <a:solidFill>
                  <a:schemeClr val="tx2"/>
                </a:solidFill>
                <a:latin typeface="Times New Roman"/>
                <a:ea typeface="Times New Roman"/>
              </a:rPr>
              <a:t>занятие </a:t>
            </a:r>
            <a:r>
              <a:rPr lang="ru-RU" dirty="0">
                <a:solidFill>
                  <a:schemeClr val="tx2"/>
                </a:solidFill>
                <a:latin typeface="Times New Roman"/>
                <a:ea typeface="Times New Roman"/>
              </a:rPr>
              <a:t>(урок) в музее, раскрывающее его образовательный потенциал.</a:t>
            </a: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chemeClr val="tx2"/>
                </a:solidFill>
                <a:latin typeface="Times New Roman"/>
                <a:ea typeface="Times New Roman"/>
              </a:rPr>
              <a:t>Форма представления работы: текстовый  материал, видеоматериалы, презентация и сценарный план.</a:t>
            </a: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chemeClr val="tx2"/>
                </a:solidFill>
                <a:latin typeface="Times New Roman"/>
                <a:ea typeface="Times New Roman"/>
              </a:rPr>
              <a:t> </a:t>
            </a:r>
          </a:p>
          <a:p>
            <a:pPr indent="449580" algn="just">
              <a:spcAft>
                <a:spcPts val="0"/>
              </a:spcAft>
            </a:pPr>
            <a:r>
              <a:rPr lang="ru-RU" b="1" dirty="0" smtClean="0">
                <a:solidFill>
                  <a:schemeClr val="tx2"/>
                </a:solidFill>
                <a:latin typeface="Times New Roman"/>
                <a:ea typeface="Times New Roman"/>
              </a:rPr>
              <a:t>НАПРАВЛЕНИЕ 6 «САМИЗДАТ»</a:t>
            </a:r>
          </a:p>
          <a:p>
            <a:pPr algn="just">
              <a:spcAft>
                <a:spcPts val="0"/>
              </a:spcAft>
            </a:pPr>
            <a:r>
              <a:rPr lang="ru-RU" b="1" dirty="0" smtClean="0">
                <a:solidFill>
                  <a:schemeClr val="tx2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chemeClr val="tx2"/>
                </a:solidFill>
                <a:latin typeface="Times New Roman"/>
                <a:ea typeface="Times New Roman"/>
              </a:rPr>
              <a:t>презентационная  и рекламная продукция, раскрывающая возможности музея.</a:t>
            </a: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chemeClr val="tx2"/>
                </a:solidFill>
                <a:latin typeface="Times New Roman"/>
                <a:ea typeface="Times New Roman"/>
              </a:rPr>
              <a:t>Форма представления работы</a:t>
            </a:r>
            <a:r>
              <a:rPr lang="ru-RU" dirty="0" smtClean="0">
                <a:solidFill>
                  <a:schemeClr val="tx2"/>
                </a:solidFill>
                <a:latin typeface="Times New Roman"/>
                <a:ea typeface="Times New Roman"/>
              </a:rPr>
              <a:t>: видео-ролики, </a:t>
            </a:r>
            <a:r>
              <a:rPr lang="ru-RU" dirty="0">
                <a:solidFill>
                  <a:schemeClr val="tx2"/>
                </a:solidFill>
                <a:latin typeface="Times New Roman"/>
                <a:ea typeface="Times New Roman"/>
              </a:rPr>
              <a:t>буклеты, путеводители, рекламы, афиши и другая печатная продукция.</a:t>
            </a:r>
            <a:endParaRPr lang="ru-RU" dirty="0">
              <a:solidFill>
                <a:schemeClr val="tx2"/>
              </a:solidFill>
              <a:effectLst/>
              <a:latin typeface="Times New Roman"/>
              <a:ea typeface="Times New Roman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434" y="23169"/>
            <a:ext cx="1677639" cy="1677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Скругленный прямоугольник 8"/>
          <p:cNvSpPr/>
          <p:nvPr/>
        </p:nvSpPr>
        <p:spPr bwMode="auto">
          <a:xfrm>
            <a:off x="2843808" y="268347"/>
            <a:ext cx="3528392" cy="729547"/>
          </a:xfrm>
          <a:prstGeom prst="round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</a:p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ПЕДАГОГОВ</a:t>
            </a:r>
          </a:p>
        </p:txBody>
      </p:sp>
    </p:spTree>
    <p:extLst>
      <p:ext uri="{BB962C8B-B14F-4D97-AF65-F5344CB8AC3E}">
        <p14:creationId xmlns:p14="http://schemas.microsoft.com/office/powerpoint/2010/main" val="17675548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ChangeArrowheads="1"/>
          </p:cNvSpPr>
          <p:nvPr/>
        </p:nvSpPr>
        <p:spPr bwMode="auto">
          <a:xfrm>
            <a:off x="1316159" y="1124744"/>
            <a:ext cx="7552077" cy="4318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>
              <a:lnSpc>
                <a:spcPct val="104000"/>
              </a:lnSpc>
              <a:spcAft>
                <a:spcPts val="15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842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 sz="3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4000"/>
              </a:lnSpc>
              <a:spcAft>
                <a:spcPts val="1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842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4000"/>
              </a:lnSpc>
              <a:spcAft>
                <a:spcPts val="9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842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4000"/>
              </a:lnSpc>
              <a:spcAft>
                <a:spcPts val="6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842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4000"/>
              </a:lnSpc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842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842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842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842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842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just" hangingPunct="1">
              <a:lnSpc>
                <a:spcPct val="100000"/>
              </a:lnSpc>
              <a:spcBef>
                <a:spcPts val="397"/>
              </a:spcBef>
              <a:spcAft>
                <a:spcPct val="0"/>
              </a:spcAft>
            </a:pPr>
            <a:endParaRPr lang="ru-RU" altLang="ru-RU" sz="2000" dirty="0">
              <a:latin typeface="+mj-lt"/>
            </a:endParaRPr>
          </a:p>
        </p:txBody>
      </p:sp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1332001" y="203911"/>
            <a:ext cx="7704495" cy="6492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 anchor="ctr"/>
          <a:lstStyle>
            <a:lvl1pPr>
              <a:lnSpc>
                <a:spcPct val="104000"/>
              </a:lnSpc>
              <a:spcAft>
                <a:spcPts val="15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4000"/>
              </a:lnSpc>
              <a:spcAft>
                <a:spcPts val="1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4000"/>
              </a:lnSpc>
              <a:spcAft>
                <a:spcPts val="9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4000"/>
              </a:lnSpc>
              <a:spcAft>
                <a:spcPts val="6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4000"/>
              </a:lnSpc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spcBef>
                <a:spcPts val="397"/>
              </a:spcBef>
              <a:spcAft>
                <a:spcPct val="0"/>
              </a:spcAft>
            </a:pPr>
            <a:endParaRPr lang="ru-RU" altLang="ru-RU" sz="1800" b="1" dirty="0" smtClean="0">
              <a:solidFill>
                <a:srgbClr val="1C75BC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ru-RU" sz="1800" dirty="0" smtClean="0"/>
          </a:p>
        </p:txBody>
      </p:sp>
      <p:sp>
        <p:nvSpPr>
          <p:cNvPr id="18437" name="Rectangle 4"/>
          <p:cNvSpPr>
            <a:spLocks noChangeArrowheads="1"/>
          </p:cNvSpPr>
          <p:nvPr/>
        </p:nvSpPr>
        <p:spPr bwMode="auto">
          <a:xfrm>
            <a:off x="8572321" y="6571081"/>
            <a:ext cx="560160" cy="250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>
            <a:spAutoFit/>
          </a:bodyPr>
          <a:lstStyle>
            <a:lvl1pPr>
              <a:lnSpc>
                <a:spcPct val="104000"/>
              </a:lnSpc>
              <a:spcAft>
                <a:spcPts val="15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</a:tabLst>
              <a:defRPr sz="3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4000"/>
              </a:lnSpc>
              <a:spcAft>
                <a:spcPts val="1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4000"/>
              </a:lnSpc>
              <a:spcAft>
                <a:spcPts val="9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4000"/>
              </a:lnSpc>
              <a:spcAft>
                <a:spcPts val="6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4000"/>
              </a:lnSpc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hangingPunct="1">
              <a:lnSpc>
                <a:spcPct val="100000"/>
              </a:lnSpc>
              <a:spcBef>
                <a:spcPts val="816"/>
              </a:spcBef>
              <a:spcAft>
                <a:spcPct val="0"/>
              </a:spcAft>
            </a:pPr>
            <a:fld id="{75F604F3-57EF-446D-B23D-5A9470DDB343}" type="slidenum">
              <a:rPr lang="ru-RU" altLang="ru-RU" sz="1089">
                <a:solidFill>
                  <a:srgbClr val="7F7F7F"/>
                </a:solidFill>
                <a:latin typeface="Tahoma" panose="020B0604030504040204" pitchFamily="34" charset="0"/>
              </a:rPr>
              <a:pPr algn="r" hangingPunct="1">
                <a:lnSpc>
                  <a:spcPct val="100000"/>
                </a:lnSpc>
                <a:spcBef>
                  <a:spcPts val="816"/>
                </a:spcBef>
                <a:spcAft>
                  <a:spcPct val="0"/>
                </a:spcAft>
              </a:pPr>
              <a:t>7</a:t>
            </a:fld>
            <a:endParaRPr lang="ru-RU" altLang="ru-RU" sz="1089">
              <a:solidFill>
                <a:srgbClr val="7F7F7F"/>
              </a:solidFill>
              <a:latin typeface="Tahoma" panose="020B0604030504040204" pitchFamily="34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001" y="23169"/>
            <a:ext cx="1457325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71600" y="1340768"/>
            <a:ext cx="7896635" cy="6332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endParaRPr lang="ru-RU" sz="2000" dirty="0" smtClean="0">
              <a:solidFill>
                <a:schemeClr val="tx2"/>
              </a:solidFill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sz="2000" b="1" dirty="0" smtClean="0">
                <a:solidFill>
                  <a:schemeClr val="tx2"/>
                </a:solidFill>
                <a:latin typeface="Times New Roman"/>
                <a:ea typeface="Times New Roman"/>
              </a:rPr>
              <a:t>НАПРАВЛЕНИЯ:</a:t>
            </a:r>
          </a:p>
          <a:p>
            <a:pPr indent="450215" algn="just">
              <a:spcAft>
                <a:spcPts val="0"/>
              </a:spcAft>
            </a:pPr>
            <a:endParaRPr lang="ru-RU" sz="2400" b="1" dirty="0" smtClean="0">
              <a:solidFill>
                <a:schemeClr val="tx2"/>
              </a:solidFill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sz="2400" b="1" dirty="0" smtClean="0">
                <a:solidFill>
                  <a:schemeClr val="tx2"/>
                </a:solidFill>
                <a:latin typeface="Times New Roman"/>
                <a:ea typeface="Times New Roman"/>
              </a:rPr>
              <a:t>«</a:t>
            </a:r>
            <a:r>
              <a:rPr lang="ru-RU" sz="2400" b="1" dirty="0">
                <a:solidFill>
                  <a:schemeClr val="tx2"/>
                </a:solidFill>
                <a:latin typeface="Times New Roman"/>
                <a:ea typeface="Times New Roman"/>
              </a:rPr>
              <a:t>Музейные </a:t>
            </a:r>
            <a:r>
              <a:rPr lang="ru-RU" sz="2400" b="1" dirty="0" smtClean="0">
                <a:solidFill>
                  <a:schemeClr val="tx2"/>
                </a:solidFill>
                <a:latin typeface="Times New Roman"/>
                <a:ea typeface="Times New Roman"/>
              </a:rPr>
              <a:t>впечатления»</a:t>
            </a:r>
          </a:p>
          <a:p>
            <a:pPr indent="450215" algn="just">
              <a:spcAft>
                <a:spcPts val="0"/>
              </a:spcAft>
            </a:pPr>
            <a:r>
              <a:rPr lang="ru-RU" sz="2400" b="1" dirty="0" smtClean="0">
                <a:solidFill>
                  <a:schemeClr val="tx2"/>
                </a:solidFill>
                <a:latin typeface="Times New Roman"/>
                <a:ea typeface="Times New Roman"/>
              </a:rPr>
              <a:t>«</a:t>
            </a:r>
            <a:r>
              <a:rPr lang="ru-RU" sz="2400" b="1" dirty="0">
                <a:solidFill>
                  <a:schemeClr val="tx2"/>
                </a:solidFill>
                <a:latin typeface="Times New Roman"/>
                <a:ea typeface="Times New Roman"/>
              </a:rPr>
              <a:t>Музейное </a:t>
            </a:r>
            <a:r>
              <a:rPr lang="ru-RU" sz="2400" b="1" dirty="0" err="1">
                <a:solidFill>
                  <a:schemeClr val="tx2"/>
                </a:solidFill>
                <a:latin typeface="Times New Roman"/>
                <a:ea typeface="Times New Roman"/>
              </a:rPr>
              <a:t>волонтёрство</a:t>
            </a:r>
            <a:r>
              <a:rPr lang="ru-RU" sz="2400" b="1" dirty="0" smtClean="0">
                <a:solidFill>
                  <a:schemeClr val="tx2"/>
                </a:solidFill>
                <a:latin typeface="Times New Roman"/>
                <a:ea typeface="Times New Roman"/>
              </a:rPr>
              <a:t>» </a:t>
            </a:r>
            <a:r>
              <a:rPr lang="ru-RU" sz="2400" b="1" dirty="0">
                <a:solidFill>
                  <a:schemeClr val="tx2"/>
                </a:solidFill>
                <a:latin typeface="Times New Roman"/>
                <a:ea typeface="Times New Roman"/>
              </a:rPr>
              <a:t> </a:t>
            </a:r>
          </a:p>
          <a:p>
            <a:pPr indent="449580" algn="just">
              <a:spcAft>
                <a:spcPts val="0"/>
              </a:spcAft>
            </a:pPr>
            <a:r>
              <a:rPr lang="ru-RU" sz="2400" b="1" dirty="0" smtClean="0">
                <a:solidFill>
                  <a:schemeClr val="tx2"/>
                </a:solidFill>
                <a:latin typeface="Times New Roman"/>
                <a:ea typeface="Times New Roman"/>
              </a:rPr>
              <a:t>«</a:t>
            </a:r>
            <a:r>
              <a:rPr lang="ru-RU" sz="2400" b="1" dirty="0">
                <a:solidFill>
                  <a:schemeClr val="tx2"/>
                </a:solidFill>
                <a:latin typeface="Times New Roman"/>
                <a:ea typeface="Times New Roman"/>
              </a:rPr>
              <a:t>Самиздат</a:t>
            </a:r>
            <a:r>
              <a:rPr lang="ru-RU" sz="2400" b="1" dirty="0" smtClean="0">
                <a:solidFill>
                  <a:schemeClr val="tx2"/>
                </a:solidFill>
                <a:latin typeface="Times New Roman"/>
                <a:ea typeface="Times New Roman"/>
              </a:rPr>
              <a:t>»    </a:t>
            </a:r>
          </a:p>
          <a:p>
            <a:pPr indent="449580" algn="just">
              <a:spcAft>
                <a:spcPts val="0"/>
              </a:spcAft>
            </a:pPr>
            <a:endParaRPr lang="ru-RU" sz="2000" dirty="0">
              <a:latin typeface="Times New Roman"/>
              <a:ea typeface="Times New Roman"/>
            </a:endParaRPr>
          </a:p>
          <a:p>
            <a:pPr indent="449580" algn="just">
              <a:spcAft>
                <a:spcPts val="0"/>
              </a:spcAft>
            </a:pPr>
            <a:endParaRPr lang="ru-RU" sz="2000" dirty="0" smtClean="0">
              <a:latin typeface="Times New Roman"/>
              <a:ea typeface="Times New Roman"/>
            </a:endParaRPr>
          </a:p>
          <a:p>
            <a:pPr indent="449580" algn="just">
              <a:spcAft>
                <a:spcPts val="0"/>
              </a:spcAft>
            </a:pPr>
            <a:endParaRPr lang="ru-RU" sz="2000" dirty="0">
              <a:latin typeface="Times New Roman"/>
              <a:ea typeface="Times New Roman"/>
            </a:endParaRPr>
          </a:p>
          <a:p>
            <a:pPr indent="449580" algn="just">
              <a:spcAft>
                <a:spcPts val="0"/>
              </a:spcAft>
            </a:pPr>
            <a:endParaRPr lang="ru-RU" sz="2000" dirty="0" smtClean="0">
              <a:latin typeface="Times New Roman"/>
              <a:ea typeface="Times New Roman"/>
            </a:endParaRPr>
          </a:p>
          <a:p>
            <a:pPr indent="449580" algn="just">
              <a:spcAft>
                <a:spcPts val="0"/>
              </a:spcAft>
            </a:pPr>
            <a:endParaRPr lang="ru-RU" sz="2000" dirty="0">
              <a:latin typeface="Times New Roman"/>
              <a:ea typeface="Times New Roman"/>
            </a:endParaRPr>
          </a:p>
          <a:p>
            <a:pPr indent="449580" algn="just">
              <a:spcAft>
                <a:spcPts val="0"/>
              </a:spcAft>
            </a:pPr>
            <a:endParaRPr lang="ru-RU" sz="2000" dirty="0" smtClean="0">
              <a:latin typeface="Times New Roman"/>
              <a:ea typeface="Times New Roman"/>
            </a:endParaRPr>
          </a:p>
          <a:p>
            <a:pPr indent="449580" algn="just">
              <a:spcAft>
                <a:spcPts val="0"/>
              </a:spcAft>
            </a:pPr>
            <a:endParaRPr lang="ru-RU" sz="2000" dirty="0">
              <a:latin typeface="Times New Roman"/>
              <a:ea typeface="Times New Roman"/>
            </a:endParaRPr>
          </a:p>
          <a:p>
            <a:pPr indent="449580" algn="just">
              <a:spcAft>
                <a:spcPts val="0"/>
              </a:spcAft>
            </a:pPr>
            <a:r>
              <a:rPr lang="ru-RU" sz="6000" dirty="0" smtClean="0">
                <a:latin typeface="Times New Roman"/>
                <a:ea typeface="Times New Roman"/>
              </a:rPr>
              <a:t> </a:t>
            </a:r>
            <a:r>
              <a:rPr lang="ru-RU" sz="2000" dirty="0" smtClean="0">
                <a:latin typeface="Times New Roman"/>
                <a:ea typeface="Times New Roman"/>
              </a:rPr>
              <a:t>  </a:t>
            </a:r>
          </a:p>
          <a:p>
            <a:pPr indent="449580" algn="just">
              <a:spcAft>
                <a:spcPts val="0"/>
              </a:spcAft>
            </a:pPr>
            <a:endParaRPr lang="ru-RU" sz="2000" dirty="0">
              <a:latin typeface="Times New Roman"/>
              <a:ea typeface="Times New Roman"/>
            </a:endParaRPr>
          </a:p>
          <a:p>
            <a:pPr indent="449580" algn="just">
              <a:spcAft>
                <a:spcPts val="0"/>
              </a:spcAft>
            </a:pPr>
            <a:endParaRPr lang="ru-RU" sz="2000" dirty="0" smtClean="0">
              <a:latin typeface="Times New Roman"/>
              <a:ea typeface="Times New Roman"/>
            </a:endParaRPr>
          </a:p>
          <a:p>
            <a:pPr indent="449580" algn="just">
              <a:spcAft>
                <a:spcPts val="0"/>
              </a:spcAft>
            </a:pPr>
            <a:endParaRPr lang="ru-RU" sz="2000" dirty="0">
              <a:latin typeface="Times New Roman"/>
              <a:ea typeface="Times New Roman"/>
            </a:endParaRPr>
          </a:p>
          <a:p>
            <a:pPr indent="449580" algn="just">
              <a:spcAft>
                <a:spcPts val="0"/>
              </a:spcAft>
            </a:pPr>
            <a:endParaRPr lang="ru-RU" sz="2000" dirty="0" smtClean="0">
              <a:latin typeface="Times New Roman"/>
              <a:ea typeface="Times New Roman"/>
            </a:endParaRPr>
          </a:p>
          <a:p>
            <a:pPr indent="449580" algn="just">
              <a:spcAft>
                <a:spcPts val="0"/>
              </a:spcAft>
            </a:pPr>
            <a:endParaRPr lang="ru-RU" sz="2000" dirty="0">
              <a:latin typeface="Times New Roman"/>
              <a:ea typeface="Times New Roman"/>
            </a:endParaRPr>
          </a:p>
        </p:txBody>
      </p:sp>
      <p:sp>
        <p:nvSpPr>
          <p:cNvPr id="2" name="Блок-схема: альтернативный процесс 1"/>
          <p:cNvSpPr/>
          <p:nvPr/>
        </p:nvSpPr>
        <p:spPr bwMode="auto">
          <a:xfrm>
            <a:off x="1469508" y="5393248"/>
            <a:ext cx="5740777" cy="718160"/>
          </a:xfrm>
          <a:prstGeom prst="flowChartAlternateProcess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u-RU" sz="4000" dirty="0" smtClean="0">
                <a:latin typeface="Times New Roman"/>
                <a:ea typeface="Times New Roman"/>
              </a:rPr>
              <a:t>ТОЛЬКО ЗАОЧНО</a:t>
            </a:r>
            <a:endParaRPr lang="ru-RU" sz="4000" dirty="0">
              <a:latin typeface="Times New Roman"/>
              <a:ea typeface="Times New Roman"/>
            </a:endParaRPr>
          </a:p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3" t="10201" r="5314" b="19556"/>
          <a:stretch/>
        </p:blipFill>
        <p:spPr bwMode="auto">
          <a:xfrm>
            <a:off x="5441004" y="1772816"/>
            <a:ext cx="3595492" cy="2505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37485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ChangeArrowheads="1"/>
          </p:cNvSpPr>
          <p:nvPr/>
        </p:nvSpPr>
        <p:spPr bwMode="auto">
          <a:xfrm>
            <a:off x="1316159" y="1124744"/>
            <a:ext cx="7552077" cy="4318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>
              <a:lnSpc>
                <a:spcPct val="104000"/>
              </a:lnSpc>
              <a:spcAft>
                <a:spcPts val="15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842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 sz="3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4000"/>
              </a:lnSpc>
              <a:spcAft>
                <a:spcPts val="1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842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4000"/>
              </a:lnSpc>
              <a:spcAft>
                <a:spcPts val="9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842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4000"/>
              </a:lnSpc>
              <a:spcAft>
                <a:spcPts val="6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842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4000"/>
              </a:lnSpc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842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842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842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842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842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just" hangingPunct="1">
              <a:lnSpc>
                <a:spcPct val="100000"/>
              </a:lnSpc>
              <a:spcBef>
                <a:spcPts val="397"/>
              </a:spcBef>
              <a:spcAft>
                <a:spcPct val="0"/>
              </a:spcAft>
            </a:pPr>
            <a:endParaRPr lang="ru-RU" altLang="ru-RU" sz="2000" dirty="0">
              <a:latin typeface="+mj-lt"/>
            </a:endParaRPr>
          </a:p>
        </p:txBody>
      </p:sp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1332001" y="203911"/>
            <a:ext cx="7704495" cy="6492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 anchor="ctr"/>
          <a:lstStyle>
            <a:lvl1pPr>
              <a:lnSpc>
                <a:spcPct val="104000"/>
              </a:lnSpc>
              <a:spcAft>
                <a:spcPts val="15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4000"/>
              </a:lnSpc>
              <a:spcAft>
                <a:spcPts val="1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4000"/>
              </a:lnSpc>
              <a:spcAft>
                <a:spcPts val="9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4000"/>
              </a:lnSpc>
              <a:spcAft>
                <a:spcPts val="6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4000"/>
              </a:lnSpc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spcBef>
                <a:spcPts val="397"/>
              </a:spcBef>
              <a:spcAft>
                <a:spcPct val="0"/>
              </a:spcAft>
            </a:pPr>
            <a:endParaRPr lang="ru-RU" altLang="ru-RU" sz="1800" b="1" dirty="0" smtClean="0">
              <a:solidFill>
                <a:srgbClr val="1C75BC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ru-RU" sz="1800" dirty="0" smtClean="0"/>
          </a:p>
        </p:txBody>
      </p:sp>
      <p:sp>
        <p:nvSpPr>
          <p:cNvPr id="18437" name="Rectangle 4"/>
          <p:cNvSpPr>
            <a:spLocks noChangeArrowheads="1"/>
          </p:cNvSpPr>
          <p:nvPr/>
        </p:nvSpPr>
        <p:spPr bwMode="auto">
          <a:xfrm>
            <a:off x="8572321" y="6571081"/>
            <a:ext cx="560160" cy="250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>
            <a:spAutoFit/>
          </a:bodyPr>
          <a:lstStyle>
            <a:lvl1pPr>
              <a:lnSpc>
                <a:spcPct val="104000"/>
              </a:lnSpc>
              <a:spcAft>
                <a:spcPts val="15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</a:tabLst>
              <a:defRPr sz="3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4000"/>
              </a:lnSpc>
              <a:spcAft>
                <a:spcPts val="1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4000"/>
              </a:lnSpc>
              <a:spcAft>
                <a:spcPts val="9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4000"/>
              </a:lnSpc>
              <a:spcAft>
                <a:spcPts val="6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4000"/>
              </a:lnSpc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hangingPunct="1">
              <a:lnSpc>
                <a:spcPct val="100000"/>
              </a:lnSpc>
              <a:spcBef>
                <a:spcPts val="816"/>
              </a:spcBef>
              <a:spcAft>
                <a:spcPct val="0"/>
              </a:spcAft>
            </a:pPr>
            <a:fld id="{75F604F3-57EF-446D-B23D-5A9470DDB343}" type="slidenum">
              <a:rPr lang="ru-RU" altLang="ru-RU" sz="1089">
                <a:solidFill>
                  <a:srgbClr val="7F7F7F"/>
                </a:solidFill>
                <a:latin typeface="Tahoma" panose="020B0604030504040204" pitchFamily="34" charset="0"/>
              </a:rPr>
              <a:pPr algn="r" hangingPunct="1">
                <a:lnSpc>
                  <a:spcPct val="100000"/>
                </a:lnSpc>
                <a:spcBef>
                  <a:spcPts val="816"/>
                </a:spcBef>
                <a:spcAft>
                  <a:spcPct val="0"/>
                </a:spcAft>
              </a:pPr>
              <a:t>8</a:t>
            </a:fld>
            <a:endParaRPr lang="ru-RU" altLang="ru-RU" sz="1089">
              <a:solidFill>
                <a:srgbClr val="7F7F7F"/>
              </a:solidFill>
              <a:latin typeface="Tahoma" panose="020B0604030504040204" pitchFamily="34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001" y="23169"/>
            <a:ext cx="1457325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43609" y="1412776"/>
            <a:ext cx="7824628" cy="2954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215" algn="just">
              <a:spcAft>
                <a:spcPts val="0"/>
              </a:spcAft>
            </a:pPr>
            <a:r>
              <a:rPr lang="ru-RU" sz="2000" b="1" dirty="0">
                <a:solidFill>
                  <a:schemeClr val="tx2"/>
                </a:solidFill>
                <a:latin typeface="Times New Roman"/>
                <a:ea typeface="Times New Roman"/>
              </a:rPr>
              <a:t>НАПРАВЛЕНИЯ:</a:t>
            </a:r>
          </a:p>
          <a:p>
            <a:pPr indent="450215" algn="just">
              <a:spcAft>
                <a:spcPts val="0"/>
              </a:spcAft>
            </a:pPr>
            <a:endParaRPr lang="ru-RU" sz="2000" b="1" dirty="0" smtClean="0">
              <a:solidFill>
                <a:schemeClr val="tx2"/>
              </a:solidFill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sz="2400" b="1" dirty="0" smtClean="0">
                <a:solidFill>
                  <a:schemeClr val="tx2"/>
                </a:solidFill>
                <a:latin typeface="Times New Roman"/>
                <a:ea typeface="Times New Roman"/>
              </a:rPr>
              <a:t>«</a:t>
            </a:r>
            <a:r>
              <a:rPr lang="ru-RU" sz="2400" b="1" dirty="0">
                <a:solidFill>
                  <a:schemeClr val="tx2"/>
                </a:solidFill>
                <a:latin typeface="Times New Roman"/>
                <a:ea typeface="Times New Roman"/>
              </a:rPr>
              <a:t>Краеведческая лаборатория» </a:t>
            </a:r>
          </a:p>
          <a:p>
            <a:pPr indent="450215" algn="just">
              <a:spcAft>
                <a:spcPts val="0"/>
              </a:spcAft>
            </a:pPr>
            <a:r>
              <a:rPr lang="ru-RU" sz="2400" b="1" dirty="0" smtClean="0">
                <a:solidFill>
                  <a:schemeClr val="tx2"/>
                </a:solidFill>
                <a:latin typeface="Times New Roman"/>
                <a:ea typeface="Times New Roman"/>
              </a:rPr>
              <a:t>«</a:t>
            </a:r>
            <a:r>
              <a:rPr lang="ru-RU" sz="2400" b="1" dirty="0">
                <a:solidFill>
                  <a:schemeClr val="tx2"/>
                </a:solidFill>
                <a:latin typeface="Times New Roman"/>
                <a:ea typeface="Times New Roman"/>
              </a:rPr>
              <a:t>Музейные находки»  </a:t>
            </a:r>
          </a:p>
          <a:p>
            <a:pPr indent="450215" algn="just">
              <a:spcAft>
                <a:spcPts val="0"/>
              </a:spcAft>
            </a:pPr>
            <a:r>
              <a:rPr lang="ru-RU" sz="2400" b="1" dirty="0" smtClean="0">
                <a:solidFill>
                  <a:schemeClr val="tx2"/>
                </a:solidFill>
                <a:latin typeface="Times New Roman"/>
                <a:ea typeface="Times New Roman"/>
              </a:rPr>
              <a:t>«</a:t>
            </a:r>
            <a:r>
              <a:rPr lang="ru-RU" sz="2400" b="1" dirty="0">
                <a:solidFill>
                  <a:schemeClr val="tx2"/>
                </a:solidFill>
                <a:latin typeface="Times New Roman"/>
                <a:ea typeface="Times New Roman"/>
              </a:rPr>
              <a:t>Музейная среда»  </a:t>
            </a:r>
          </a:p>
          <a:p>
            <a:pPr indent="450215" algn="just">
              <a:spcAft>
                <a:spcPts val="0"/>
              </a:spcAft>
            </a:pPr>
            <a:endParaRPr lang="ru-RU" sz="2400" dirty="0" smtClean="0">
              <a:solidFill>
                <a:schemeClr val="tx2"/>
              </a:solidFill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sz="2000" dirty="0" smtClean="0">
                <a:solidFill>
                  <a:schemeClr val="tx2"/>
                </a:solidFill>
                <a:latin typeface="Times New Roman"/>
                <a:ea typeface="Times New Roman"/>
              </a:rPr>
              <a:t>После </a:t>
            </a:r>
            <a:r>
              <a:rPr lang="ru-RU" sz="2000" dirty="0">
                <a:solidFill>
                  <a:schemeClr val="tx2"/>
                </a:solidFill>
                <a:latin typeface="Times New Roman"/>
                <a:ea typeface="Times New Roman"/>
              </a:rPr>
              <a:t>очного этапа жюри определяет </a:t>
            </a:r>
            <a:r>
              <a:rPr lang="ru-RU" sz="2000" dirty="0" smtClean="0">
                <a:solidFill>
                  <a:schemeClr val="tx2"/>
                </a:solidFill>
                <a:latin typeface="Times New Roman"/>
                <a:ea typeface="Times New Roman"/>
              </a:rPr>
              <a:t> участников </a:t>
            </a:r>
            <a:r>
              <a:rPr lang="ru-RU" sz="2000" dirty="0">
                <a:solidFill>
                  <a:schemeClr val="tx2"/>
                </a:solidFill>
                <a:latin typeface="Times New Roman"/>
                <a:ea typeface="Times New Roman"/>
              </a:rPr>
              <a:t>очного этапа.</a:t>
            </a:r>
          </a:p>
          <a:p>
            <a:pPr indent="450215" algn="just">
              <a:spcAft>
                <a:spcPts val="0"/>
              </a:spcAft>
            </a:pPr>
            <a:r>
              <a:rPr lang="ru-RU" sz="2000" dirty="0">
                <a:solidFill>
                  <a:schemeClr val="tx2"/>
                </a:solidFill>
                <a:latin typeface="Times New Roman"/>
                <a:ea typeface="Times New Roman"/>
              </a:rPr>
              <a:t>Очный этап </a:t>
            </a:r>
            <a:r>
              <a:rPr lang="ru-RU" sz="2000" dirty="0" smtClean="0">
                <a:solidFill>
                  <a:schemeClr val="tx2"/>
                </a:solidFill>
                <a:latin typeface="Times New Roman"/>
                <a:ea typeface="Times New Roman"/>
              </a:rPr>
              <a:t>проводится </a:t>
            </a:r>
            <a:r>
              <a:rPr lang="ru-RU" sz="2000" dirty="0">
                <a:solidFill>
                  <a:schemeClr val="tx2"/>
                </a:solidFill>
                <a:latin typeface="Times New Roman"/>
                <a:ea typeface="Times New Roman"/>
              </a:rPr>
              <a:t>в формате очного </a:t>
            </a:r>
            <a:r>
              <a:rPr lang="ru-RU" sz="2000" dirty="0" smtClean="0">
                <a:solidFill>
                  <a:schemeClr val="tx2"/>
                </a:solidFill>
                <a:latin typeface="Times New Roman"/>
                <a:ea typeface="Times New Roman"/>
              </a:rPr>
              <a:t>выступления.</a:t>
            </a:r>
          </a:p>
          <a:p>
            <a:pPr indent="450215" algn="just">
              <a:spcAft>
                <a:spcPts val="0"/>
              </a:spcAft>
            </a:pPr>
            <a:endParaRPr lang="ru-RU" sz="2400" dirty="0" smtClean="0">
              <a:latin typeface="Times New Roman"/>
              <a:ea typeface="Times New Roman"/>
            </a:endParaRPr>
          </a:p>
        </p:txBody>
      </p:sp>
      <p:sp>
        <p:nvSpPr>
          <p:cNvPr id="9" name="Блок-схема: альтернативный процесс 8"/>
          <p:cNvSpPr/>
          <p:nvPr/>
        </p:nvSpPr>
        <p:spPr bwMode="auto">
          <a:xfrm>
            <a:off x="2339752" y="5157192"/>
            <a:ext cx="6048852" cy="720080"/>
          </a:xfrm>
          <a:prstGeom prst="flowChartAlternateProcess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u-RU" sz="4000" dirty="0" smtClean="0">
                <a:latin typeface="Times New Roman"/>
                <a:ea typeface="Times New Roman"/>
              </a:rPr>
              <a:t>ОЧНО и ЗАОЧНО</a:t>
            </a:r>
            <a:endParaRPr lang="ru-RU" sz="4000" dirty="0">
              <a:latin typeface="Times New Roman"/>
              <a:ea typeface="Times New Roman"/>
            </a:endParaRPr>
          </a:p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1"/>
          <a:stretch/>
        </p:blipFill>
        <p:spPr bwMode="auto">
          <a:xfrm>
            <a:off x="6228184" y="23169"/>
            <a:ext cx="2808311" cy="3193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80422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1332001" y="203911"/>
            <a:ext cx="7704495" cy="6492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 anchor="ctr"/>
          <a:lstStyle>
            <a:lvl1pPr>
              <a:lnSpc>
                <a:spcPct val="104000"/>
              </a:lnSpc>
              <a:spcAft>
                <a:spcPts val="15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4000"/>
              </a:lnSpc>
              <a:spcAft>
                <a:spcPts val="1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4000"/>
              </a:lnSpc>
              <a:spcAft>
                <a:spcPts val="9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4000"/>
              </a:lnSpc>
              <a:spcAft>
                <a:spcPts val="6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4000"/>
              </a:lnSpc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spcBef>
                <a:spcPts val="397"/>
              </a:spcBef>
              <a:spcAft>
                <a:spcPct val="0"/>
              </a:spcAft>
            </a:pPr>
            <a:endParaRPr lang="ru-RU" altLang="ru-RU" sz="1800" b="1" dirty="0" smtClean="0">
              <a:solidFill>
                <a:srgbClr val="1C75BC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ru-RU" sz="1800" dirty="0" smtClean="0"/>
          </a:p>
        </p:txBody>
      </p:sp>
      <p:sp>
        <p:nvSpPr>
          <p:cNvPr id="18437" name="Rectangle 4"/>
          <p:cNvSpPr>
            <a:spLocks noChangeArrowheads="1"/>
          </p:cNvSpPr>
          <p:nvPr/>
        </p:nvSpPr>
        <p:spPr bwMode="auto">
          <a:xfrm>
            <a:off x="8572321" y="6571081"/>
            <a:ext cx="560160" cy="250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>
            <a:spAutoFit/>
          </a:bodyPr>
          <a:lstStyle>
            <a:lvl1pPr>
              <a:lnSpc>
                <a:spcPct val="104000"/>
              </a:lnSpc>
              <a:spcAft>
                <a:spcPts val="15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</a:tabLst>
              <a:defRPr sz="3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4000"/>
              </a:lnSpc>
              <a:spcAft>
                <a:spcPts val="1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4000"/>
              </a:lnSpc>
              <a:spcAft>
                <a:spcPts val="9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4000"/>
              </a:lnSpc>
              <a:spcAft>
                <a:spcPts val="6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4000"/>
              </a:lnSpc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hangingPunct="1">
              <a:lnSpc>
                <a:spcPct val="100000"/>
              </a:lnSpc>
              <a:spcBef>
                <a:spcPts val="816"/>
              </a:spcBef>
              <a:spcAft>
                <a:spcPct val="0"/>
              </a:spcAft>
            </a:pPr>
            <a:fld id="{75F604F3-57EF-446D-B23D-5A9470DDB343}" type="slidenum">
              <a:rPr lang="ru-RU" altLang="ru-RU" sz="1089">
                <a:solidFill>
                  <a:srgbClr val="7F7F7F"/>
                </a:solidFill>
                <a:latin typeface="Tahoma" panose="020B0604030504040204" pitchFamily="34" charset="0"/>
              </a:rPr>
              <a:pPr algn="r" hangingPunct="1">
                <a:lnSpc>
                  <a:spcPct val="100000"/>
                </a:lnSpc>
                <a:spcBef>
                  <a:spcPts val="816"/>
                </a:spcBef>
                <a:spcAft>
                  <a:spcPct val="0"/>
                </a:spcAft>
              </a:pPr>
              <a:t>9</a:t>
            </a:fld>
            <a:endParaRPr lang="ru-RU" altLang="ru-RU" sz="1089">
              <a:solidFill>
                <a:srgbClr val="7F7F7F"/>
              </a:solidFill>
              <a:latin typeface="Tahoma" panose="020B0604030504040204" pitchFamily="34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001" y="23169"/>
            <a:ext cx="1457325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067212"/>
            <a:ext cx="4464496" cy="2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кругленный прямоугольник 1"/>
          <p:cNvSpPr/>
          <p:nvPr/>
        </p:nvSpPr>
        <p:spPr bwMode="auto">
          <a:xfrm>
            <a:off x="1835695" y="1664804"/>
            <a:ext cx="6736625" cy="792088"/>
          </a:xfrm>
          <a:prstGeom prst="roundRect">
            <a:avLst>
              <a:gd name="adj" fmla="val 14659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Каждое направление имеет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критерии оценивания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7929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ема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6672</TotalTime>
  <Words>932</Words>
  <Application>Microsoft Office PowerPoint</Application>
  <PresentationFormat>Экран (4:3)</PresentationFormat>
  <Paragraphs>453</Paragraphs>
  <Slides>22</Slides>
  <Notes>22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pc-Sam</cp:lastModifiedBy>
  <cp:revision>800</cp:revision>
  <cp:lastPrinted>2018-08-03T06:09:21Z</cp:lastPrinted>
  <dcterms:created xsi:type="dcterms:W3CDTF">1601-01-01T00:00:00Z</dcterms:created>
  <dcterms:modified xsi:type="dcterms:W3CDTF">2020-10-14T11:00:08Z</dcterms:modified>
</cp:coreProperties>
</file>